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58" r:id="rId6"/>
    <p:sldId id="264" r:id="rId7"/>
    <p:sldId id="270" r:id="rId8"/>
    <p:sldId id="290" r:id="rId9"/>
    <p:sldId id="283" r:id="rId10"/>
    <p:sldId id="282" r:id="rId11"/>
    <p:sldId id="269" r:id="rId12"/>
    <p:sldId id="2174" r:id="rId13"/>
    <p:sldId id="2175" r:id="rId14"/>
    <p:sldId id="271" r:id="rId15"/>
    <p:sldId id="291" r:id="rId16"/>
    <p:sldId id="292" r:id="rId17"/>
    <p:sldId id="1908" r:id="rId18"/>
    <p:sldId id="2176" r:id="rId19"/>
    <p:sldId id="2167" r:id="rId20"/>
    <p:sldId id="284" r:id="rId21"/>
    <p:sldId id="285" r:id="rId22"/>
    <p:sldId id="286" r:id="rId23"/>
    <p:sldId id="288" r:id="rId24"/>
  </p:sldIdLst>
  <p:sldSz cx="9144000" cy="514477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92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45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0C9AF-F656-48CB-B91D-7B61C7AD3C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A1941-525D-463E-82E2-D150543BFB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ABC87-0CCD-465F-BF60-F0E2C7836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 userDrawn="1"/>
        </p:nvGrpSpPr>
        <p:grpSpPr>
          <a:xfrm>
            <a:off x="-55664" y="0"/>
            <a:ext cx="1541690" cy="588963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 flipH="1"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349824"/>
                <a:gd name="connsiteY0" fmla="*/ 946 h 682425"/>
                <a:gd name="connsiteX1" fmla="*/ 816050 w 4349824"/>
                <a:gd name="connsiteY1" fmla="*/ 38448 h 682425"/>
                <a:gd name="connsiteX2" fmla="*/ 1177825 w 4349824"/>
                <a:gd name="connsiteY2" fmla="*/ 225616 h 682425"/>
                <a:gd name="connsiteX3" fmla="*/ 1520415 w 4349824"/>
                <a:gd name="connsiteY3" fmla="*/ 448566 h 682425"/>
                <a:gd name="connsiteX4" fmla="*/ 1986338 w 4349824"/>
                <a:gd name="connsiteY4" fmla="*/ 652249 h 682425"/>
                <a:gd name="connsiteX5" fmla="*/ 2427594 w 4349824"/>
                <a:gd name="connsiteY5" fmla="*/ 624724 h 682425"/>
                <a:gd name="connsiteX6" fmla="*/ 3214181 w 4349824"/>
                <a:gd name="connsiteY6" fmla="*/ 173319 h 682425"/>
                <a:gd name="connsiteX7" fmla="*/ 3216921 w 4349824"/>
                <a:gd name="connsiteY7" fmla="*/ 170567 h 682425"/>
                <a:gd name="connsiteX8" fmla="*/ 3348476 w 4349824"/>
                <a:gd name="connsiteY8" fmla="*/ 104507 h 682425"/>
                <a:gd name="connsiteX9" fmla="*/ 3918546 w 4349824"/>
                <a:gd name="connsiteY9" fmla="*/ 38448 h 682425"/>
                <a:gd name="connsiteX10" fmla="*/ 4349824 w 4349824"/>
                <a:gd name="connsiteY10" fmla="*/ 178566 h 682425"/>
                <a:gd name="connsiteX11" fmla="*/ 4330039 w 4349824"/>
                <a:gd name="connsiteY11" fmla="*/ 184157 h 682425"/>
                <a:gd name="connsiteX12" fmla="*/ 4137803 w 4349824"/>
                <a:gd name="connsiteY12" fmla="*/ 101755 h 682425"/>
                <a:gd name="connsiteX13" fmla="*/ 3688325 w 4349824"/>
                <a:gd name="connsiteY13" fmla="*/ 43953 h 682425"/>
                <a:gd name="connsiteX14" fmla="*/ 3214181 w 4349824"/>
                <a:gd name="connsiteY14" fmla="*/ 184329 h 682425"/>
                <a:gd name="connsiteX15" fmla="*/ 2575593 w 4349824"/>
                <a:gd name="connsiteY15" fmla="*/ 583437 h 682425"/>
                <a:gd name="connsiteX16" fmla="*/ 1890413 w 4349824"/>
                <a:gd name="connsiteY16" fmla="*/ 643992 h 682425"/>
                <a:gd name="connsiteX17" fmla="*/ 1016123 w 4349824"/>
                <a:gd name="connsiteY17" fmla="*/ 143042 h 682425"/>
                <a:gd name="connsiteX18" fmla="*/ 769458 w 4349824"/>
                <a:gd name="connsiteY18" fmla="*/ 38448 h 682425"/>
                <a:gd name="connsiteX19" fmla="*/ 506348 w 4349824"/>
                <a:gd name="connsiteY19" fmla="*/ 13676 h 682425"/>
                <a:gd name="connsiteX20" fmla="*/ 2056 w 4349824"/>
                <a:gd name="connsiteY20" fmla="*/ 54963 h 682425"/>
                <a:gd name="connsiteX21" fmla="*/ 2056 w 4349824"/>
                <a:gd name="connsiteY21" fmla="*/ 49458 h 682425"/>
                <a:gd name="connsiteX22" fmla="*/ 4797 w 4349824"/>
                <a:gd name="connsiteY22" fmla="*/ 49458 h 682425"/>
                <a:gd name="connsiteX23" fmla="*/ 21241 w 4349824"/>
                <a:gd name="connsiteY23" fmla="*/ 49458 h 682425"/>
                <a:gd name="connsiteX24" fmla="*/ 385757 w 4349824"/>
                <a:gd name="connsiteY24" fmla="*/ 10923 h 682425"/>
                <a:gd name="connsiteX25" fmla="*/ 393979 w 4349824"/>
                <a:gd name="connsiteY25" fmla="*/ 10923 h 682425"/>
                <a:gd name="connsiteX26" fmla="*/ 605014 w 4349824"/>
                <a:gd name="connsiteY26" fmla="*/ 946 h 682425"/>
                <a:gd name="connsiteX27" fmla="*/ 605014 w 4404883"/>
                <a:gd name="connsiteY27" fmla="*/ 946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41"/>
          <p:cNvGrpSpPr/>
          <p:nvPr userDrawn="1"/>
        </p:nvGrpSpPr>
        <p:grpSpPr>
          <a:xfrm>
            <a:off x="7188456" y="4356598"/>
            <a:ext cx="1955544" cy="788490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5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6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0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20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燕尾形 10"/>
          <p:cNvSpPr/>
          <p:nvPr userDrawn="1"/>
        </p:nvSpPr>
        <p:spPr>
          <a:xfrm>
            <a:off x="174374" y="101212"/>
            <a:ext cx="266546" cy="287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" name="燕尾形 11"/>
          <p:cNvSpPr/>
          <p:nvPr userDrawn="1"/>
        </p:nvSpPr>
        <p:spPr>
          <a:xfrm>
            <a:off x="363017" y="101212"/>
            <a:ext cx="266546" cy="28758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2A081-796E-46EC-9598-D5F2CE7547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DEFAE-EECD-4CA4-92B1-053030F64C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7" Type="http://schemas.openxmlformats.org/officeDocument/2006/relationships/notesSlide" Target="../notesSlides/notesSlide10.xml"/><Relationship Id="rId46" Type="http://schemas.openxmlformats.org/officeDocument/2006/relationships/slideLayout" Target="../slideLayouts/slideLayout7.xml"/><Relationship Id="rId45" Type="http://schemas.openxmlformats.org/officeDocument/2006/relationships/image" Target="../media/image6.png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1\d9a635f9c8854ae76308737cebf913cb.png"/>
          <p:cNvPicPr>
            <a:picLocks noChangeAspect="1" noChangeArrowheads="1"/>
          </p:cNvPicPr>
          <p:nvPr/>
        </p:nvPicPr>
        <p:blipFill>
          <a:blip r:embed="rId1"/>
          <a:srcRect l="10566" t="18491" r="10566" b="18113"/>
          <a:stretch>
            <a:fillRect/>
          </a:stretch>
        </p:blipFill>
        <p:spPr bwMode="auto">
          <a:xfrm>
            <a:off x="-260667" y="1436657"/>
            <a:ext cx="4613464" cy="3708431"/>
          </a:xfrm>
          <a:prstGeom prst="rect">
            <a:avLst/>
          </a:prstGeom>
          <a:noFill/>
        </p:spPr>
      </p:pic>
      <p:sp>
        <p:nvSpPr>
          <p:cNvPr id="3" name="TextBox 4"/>
          <p:cNvSpPr txBox="1"/>
          <p:nvPr/>
        </p:nvSpPr>
        <p:spPr>
          <a:xfrm>
            <a:off x="5586730" y="1071245"/>
            <a:ext cx="3113405" cy="1303020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r>
              <a:rPr lang="en-US" altLang="zh-CN" sz="7995" b="1" dirty="0">
                <a:solidFill>
                  <a:schemeClr val="accent1"/>
                </a:solidFill>
                <a:latin typeface="Goudy Old Style" pitchFamily="18" charset="0"/>
                <a:ea typeface="+mj-ea"/>
                <a:cs typeface="Consolas" pitchFamily="49" charset="0"/>
              </a:rPr>
              <a:t>2022</a:t>
            </a:r>
            <a:endParaRPr lang="zh-CN" altLang="en-US" sz="7995" b="1" dirty="0">
              <a:solidFill>
                <a:schemeClr val="accent1"/>
              </a:solidFill>
              <a:latin typeface="Goudy Old Style" pitchFamily="18" charset="0"/>
              <a:cs typeface="Consolas" pitchFamily="49" charset="0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5953251" y="2300029"/>
            <a:ext cx="2747417" cy="565577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实战讲解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5457236" y="3044513"/>
            <a:ext cx="3112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defTabSz="725805"/>
            <a:r>
              <a:rPr lang="zh-CN" altLang="en-US" sz="2400" dirty="0">
                <a:latin typeface="Agency FB" pitchFamily="34" charset="0"/>
              </a:rPr>
              <a:t>互联网</a:t>
            </a:r>
            <a:r>
              <a:rPr lang="zh-CN" altLang="en-US" sz="2400" dirty="0">
                <a:latin typeface="Agency FB" pitchFamily="34" charset="0"/>
              </a:rPr>
              <a:t>文本分析作业一</a:t>
            </a:r>
            <a:endParaRPr lang="zh-CN" altLang="zh-CN" sz="2400" dirty="0"/>
          </a:p>
        </p:txBody>
      </p:sp>
      <p:sp>
        <p:nvSpPr>
          <p:cNvPr id="9" name="TextBox 15"/>
          <p:cNvSpPr txBox="1"/>
          <p:nvPr/>
        </p:nvSpPr>
        <p:spPr>
          <a:xfrm>
            <a:off x="7184201" y="3634734"/>
            <a:ext cx="1311275" cy="272415"/>
          </a:xfrm>
          <a:prstGeom prst="rect">
            <a:avLst/>
          </a:prstGeom>
          <a:noFill/>
        </p:spPr>
        <p:txBody>
          <a:bodyPr wrap="none" lIns="72554" tIns="36277" rIns="72554" bIns="36277" rtlCol="0">
            <a:spAutoFit/>
          </a:bodyPr>
          <a:lstStyle/>
          <a:p>
            <a:r>
              <a:rPr lang="en-US" altLang="zh-CN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2022</a:t>
            </a:r>
            <a:r>
              <a:rPr lang="zh-CN" altLang="en-US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年</a:t>
            </a:r>
            <a:r>
              <a:rPr lang="en-US" altLang="zh-CN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9</a:t>
            </a:r>
            <a:r>
              <a:rPr lang="zh-CN" altLang="en-US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月</a:t>
            </a:r>
            <a:r>
              <a:rPr lang="en-US" altLang="zh-CN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24</a:t>
            </a:r>
            <a:r>
              <a:rPr lang="zh-CN" altLang="en-US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日</a:t>
            </a:r>
            <a:endParaRPr lang="zh-CN" altLang="en-US" sz="13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8480" y="794385"/>
            <a:ext cx="77787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发起带参数的get请求：params可以是传字典或者列表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import requests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# 指定url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url = 'https://www.sogou.com/web'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# 封装get请求参数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prams = {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  'query':'周杰伦',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  'ie':'utf-8'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}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response = requests.get(url=url,params=prams)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page_text = response.text</a:t>
            </a:r>
            <a:endParaRPr lang="zh-CN" altLang="en-US">
              <a:latin typeface="Comic Sans MS Regular" panose="030F0702030302020204" charset="0"/>
              <a:cs typeface="Comic Sans MS Regular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38175" y="591820"/>
            <a:ext cx="74371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发起带请求头的get请求：</a:t>
            </a:r>
            <a:r>
              <a:rPr lang="en-US" altLang="zh-CN">
                <a:sym typeface="+mn-ea"/>
              </a:rPr>
              <a:t>headers</a:t>
            </a:r>
            <a:r>
              <a:rPr lang="zh-CN" altLang="en-US">
                <a:sym typeface="+mn-ea"/>
              </a:rPr>
              <a:t>参数，</a:t>
            </a:r>
            <a:r>
              <a:rPr lang="zh-CN" altLang="en-US">
                <a:sym typeface="+mn-ea"/>
              </a:rPr>
              <a:t>传入请求头字典</a:t>
            </a:r>
            <a:endParaRPr lang="zh-CN" altLang="en-US"/>
          </a:p>
          <a:p>
            <a:endParaRPr lang="en-US" altLang="zh-CN"/>
          </a:p>
          <a:p>
            <a:r>
              <a:rPr lang="en-US" altLang="zh-CN">
                <a:latin typeface="Comic Sans MS Regular" panose="030F0702030302020204" charset="0"/>
                <a:cs typeface="Comic Sans MS Regular" panose="030F0702030302020204" charset="0"/>
              </a:rPr>
              <a:t>headers={</a:t>
            </a:r>
            <a:endParaRPr lang="en-US" altLang="zh-CN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en-US" altLang="zh-CN">
                <a:latin typeface="Comic Sans MS Regular" panose="030F0702030302020204" charset="0"/>
                <a:cs typeface="Comic Sans MS Regular" panose="030F0702030302020204" charset="0"/>
              </a:rPr>
              <a:t>  'User-Agent': 'Mozilla/5.0 (Macintosh; Intel Mac OS X 10_12_0) AppleWebKit/537.36 (KHTML, like Gecko) Chrome/69.0.3497.100 Safari/537.36',</a:t>
            </a:r>
            <a:endParaRPr lang="en-US" altLang="zh-CN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en-US" altLang="zh-CN">
                <a:latin typeface="Comic Sans MS Regular" panose="030F0702030302020204" charset="0"/>
                <a:cs typeface="Comic Sans MS Regular" panose="030F0702030302020204" charset="0"/>
              </a:rPr>
              <a:t>	</a:t>
            </a:r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‘</a:t>
            </a:r>
            <a:r>
              <a:rPr lang="en-US" altLang="zh-CN">
                <a:latin typeface="Comic Sans MS Regular" panose="030F0702030302020204" charset="0"/>
                <a:cs typeface="Comic Sans MS Regular" panose="030F0702030302020204" charset="0"/>
              </a:rPr>
              <a:t>Cookie</a:t>
            </a:r>
            <a:r>
              <a:rPr lang="zh-CN" altLang="en-US">
                <a:latin typeface="Comic Sans MS Regular" panose="030F0702030302020204" charset="0"/>
                <a:cs typeface="Comic Sans MS Regular" panose="030F0702030302020204" charset="0"/>
              </a:rPr>
              <a:t>’</a:t>
            </a:r>
            <a:r>
              <a:rPr lang="en-US" altLang="zh-CN">
                <a:latin typeface="Comic Sans MS Regular" panose="030F0702030302020204" charset="0"/>
                <a:cs typeface="Comic Sans MS Regular" panose="030F0702030302020204" charset="0"/>
              </a:rPr>
              <a:t>: xxxxxx</a:t>
            </a:r>
            <a:endParaRPr lang="en-US" altLang="zh-CN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en-US" altLang="zh-CN">
                <a:latin typeface="Comic Sans MS Regular" panose="030F0702030302020204" charset="0"/>
                <a:cs typeface="Comic Sans MS Regular" panose="030F0702030302020204" charset="0"/>
              </a:rPr>
              <a:t>  }</a:t>
            </a:r>
            <a:endParaRPr lang="en-US" altLang="zh-CN">
              <a:latin typeface="Comic Sans MS Regular" panose="030F0702030302020204" charset="0"/>
              <a:cs typeface="Comic Sans MS Regular" panose="030F0702030302020204" charset="0"/>
            </a:endParaRPr>
          </a:p>
          <a:p>
            <a:endParaRPr lang="en-US" altLang="zh-CN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en-US" altLang="zh-CN">
                <a:latin typeface="Comic Sans MS Regular" panose="030F0702030302020204" charset="0"/>
                <a:cs typeface="Comic Sans MS Regular" panose="030F0702030302020204" charset="0"/>
              </a:rPr>
              <a:t># or </a:t>
            </a:r>
            <a:endParaRPr lang="en-US" altLang="zh-CN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en-US" altLang="zh-CN">
                <a:latin typeface="Comic Sans MS Regular" panose="030F0702030302020204" charset="0"/>
                <a:cs typeface="Comic Sans MS Regular" panose="030F0702030302020204" charset="0"/>
              </a:rPr>
              <a:t>cookie_data = {"hogwarts": "school"}</a:t>
            </a:r>
            <a:endParaRPr lang="en-US" altLang="zh-CN">
              <a:latin typeface="Comic Sans MS Regular" panose="030F0702030302020204" charset="0"/>
              <a:cs typeface="Comic Sans MS Regular" panose="030F0702030302020204" charset="0"/>
            </a:endParaRPr>
          </a:p>
          <a:p>
            <a:endParaRPr lang="en-US" altLang="zh-CN">
              <a:latin typeface="Comic Sans MS Regular" panose="030F0702030302020204" charset="0"/>
              <a:cs typeface="Comic Sans MS Regular" panose="030F0702030302020204" charset="0"/>
            </a:endParaRPr>
          </a:p>
          <a:p>
            <a:r>
              <a:rPr lang="en-US" altLang="zh-CN">
                <a:latin typeface="Comic Sans MS Regular" panose="030F0702030302020204" charset="0"/>
                <a:cs typeface="Comic Sans MS Regular" panose="030F0702030302020204" charset="0"/>
              </a:rPr>
              <a:t>response = requests.get(url=url,params=prams,headers=headers)</a:t>
            </a:r>
            <a:endParaRPr lang="en-US" altLang="zh-CN">
              <a:latin typeface="Comic Sans MS Regular" panose="030F0702030302020204" charset="0"/>
              <a:cs typeface="Comic Sans MS Regular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37"/>
          <p:cNvGrpSpPr/>
          <p:nvPr>
            <p:custDataLst>
              <p:tags r:id="rId1"/>
            </p:custDataLst>
          </p:nvPr>
        </p:nvGrpSpPr>
        <p:grpSpPr>
          <a:xfrm>
            <a:off x="1585893" y="2980962"/>
            <a:ext cx="101944" cy="356915"/>
            <a:chOff x="2752726" y="4344988"/>
            <a:chExt cx="184150" cy="644525"/>
          </a:xfrm>
          <a:solidFill>
            <a:schemeClr val="accent1"/>
          </a:solidFill>
        </p:grpSpPr>
        <p:sp>
          <p:nvSpPr>
            <p:cNvPr id="258" name="Freeform 101"/>
            <p:cNvSpPr/>
            <p:nvPr/>
          </p:nvSpPr>
          <p:spPr bwMode="auto">
            <a:xfrm>
              <a:off x="2762251" y="4427538"/>
              <a:ext cx="174625" cy="519113"/>
            </a:xfrm>
            <a:custGeom>
              <a:avLst/>
              <a:gdLst>
                <a:gd name="T0" fmla="*/ 34 w 110"/>
                <a:gd name="T1" fmla="*/ 267 h 327"/>
                <a:gd name="T2" fmla="*/ 67 w 110"/>
                <a:gd name="T3" fmla="*/ 327 h 327"/>
                <a:gd name="T4" fmla="*/ 95 w 110"/>
                <a:gd name="T5" fmla="*/ 323 h 327"/>
                <a:gd name="T6" fmla="*/ 110 w 110"/>
                <a:gd name="T7" fmla="*/ 256 h 327"/>
                <a:gd name="T8" fmla="*/ 76 w 110"/>
                <a:gd name="T9" fmla="*/ 0 h 327"/>
                <a:gd name="T10" fmla="*/ 0 w 110"/>
                <a:gd name="T11" fmla="*/ 10 h 327"/>
                <a:gd name="T12" fmla="*/ 34 w 110"/>
                <a:gd name="T13" fmla="*/ 26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27">
                  <a:moveTo>
                    <a:pt x="34" y="267"/>
                  </a:moveTo>
                  <a:lnTo>
                    <a:pt x="67" y="327"/>
                  </a:lnTo>
                  <a:lnTo>
                    <a:pt x="95" y="323"/>
                  </a:lnTo>
                  <a:lnTo>
                    <a:pt x="110" y="256"/>
                  </a:lnTo>
                  <a:lnTo>
                    <a:pt x="76" y="0"/>
                  </a:lnTo>
                  <a:lnTo>
                    <a:pt x="0" y="10"/>
                  </a:lnTo>
                  <a:lnTo>
                    <a:pt x="34" y="26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259" name="Freeform 102"/>
            <p:cNvSpPr/>
            <p:nvPr/>
          </p:nvSpPr>
          <p:spPr bwMode="auto">
            <a:xfrm>
              <a:off x="2754313" y="4344988"/>
              <a:ext cx="128588" cy="146050"/>
            </a:xfrm>
            <a:custGeom>
              <a:avLst/>
              <a:gdLst>
                <a:gd name="T0" fmla="*/ 5 w 81"/>
                <a:gd name="T1" fmla="*/ 58 h 92"/>
                <a:gd name="T2" fmla="*/ 5 w 81"/>
                <a:gd name="T3" fmla="*/ 58 h 92"/>
                <a:gd name="T4" fmla="*/ 7 w 81"/>
                <a:gd name="T5" fmla="*/ 66 h 92"/>
                <a:gd name="T6" fmla="*/ 10 w 81"/>
                <a:gd name="T7" fmla="*/ 73 h 92"/>
                <a:gd name="T8" fmla="*/ 15 w 81"/>
                <a:gd name="T9" fmla="*/ 78 h 92"/>
                <a:gd name="T10" fmla="*/ 20 w 81"/>
                <a:gd name="T11" fmla="*/ 84 h 92"/>
                <a:gd name="T12" fmla="*/ 26 w 81"/>
                <a:gd name="T13" fmla="*/ 88 h 92"/>
                <a:gd name="T14" fmla="*/ 33 w 81"/>
                <a:gd name="T15" fmla="*/ 90 h 92"/>
                <a:gd name="T16" fmla="*/ 39 w 81"/>
                <a:gd name="T17" fmla="*/ 92 h 92"/>
                <a:gd name="T18" fmla="*/ 47 w 81"/>
                <a:gd name="T19" fmla="*/ 90 h 92"/>
                <a:gd name="T20" fmla="*/ 49 w 81"/>
                <a:gd name="T21" fmla="*/ 90 h 92"/>
                <a:gd name="T22" fmla="*/ 49 w 81"/>
                <a:gd name="T23" fmla="*/ 90 h 92"/>
                <a:gd name="T24" fmla="*/ 56 w 81"/>
                <a:gd name="T25" fmla="*/ 89 h 92"/>
                <a:gd name="T26" fmla="*/ 62 w 81"/>
                <a:gd name="T27" fmla="*/ 86 h 92"/>
                <a:gd name="T28" fmla="*/ 69 w 81"/>
                <a:gd name="T29" fmla="*/ 81 h 92"/>
                <a:gd name="T30" fmla="*/ 73 w 81"/>
                <a:gd name="T31" fmla="*/ 77 h 92"/>
                <a:gd name="T32" fmla="*/ 77 w 81"/>
                <a:gd name="T33" fmla="*/ 70 h 92"/>
                <a:gd name="T34" fmla="*/ 80 w 81"/>
                <a:gd name="T35" fmla="*/ 63 h 92"/>
                <a:gd name="T36" fmla="*/ 81 w 81"/>
                <a:gd name="T37" fmla="*/ 56 h 92"/>
                <a:gd name="T38" fmla="*/ 81 w 81"/>
                <a:gd name="T39" fmla="*/ 48 h 92"/>
                <a:gd name="T40" fmla="*/ 76 w 81"/>
                <a:gd name="T41" fmla="*/ 13 h 92"/>
                <a:gd name="T42" fmla="*/ 76 w 81"/>
                <a:gd name="T43" fmla="*/ 13 h 92"/>
                <a:gd name="T44" fmla="*/ 75 w 81"/>
                <a:gd name="T45" fmla="*/ 8 h 92"/>
                <a:gd name="T46" fmla="*/ 72 w 81"/>
                <a:gd name="T47" fmla="*/ 2 h 92"/>
                <a:gd name="T48" fmla="*/ 68 w 81"/>
                <a:gd name="T49" fmla="*/ 1 h 92"/>
                <a:gd name="T50" fmla="*/ 64 w 81"/>
                <a:gd name="T51" fmla="*/ 0 h 92"/>
                <a:gd name="T52" fmla="*/ 51 w 81"/>
                <a:gd name="T53" fmla="*/ 0 h 92"/>
                <a:gd name="T54" fmla="*/ 37 w 81"/>
                <a:gd name="T55" fmla="*/ 2 h 92"/>
                <a:gd name="T56" fmla="*/ 35 w 81"/>
                <a:gd name="T57" fmla="*/ 2 h 92"/>
                <a:gd name="T58" fmla="*/ 35 w 81"/>
                <a:gd name="T59" fmla="*/ 2 h 92"/>
                <a:gd name="T60" fmla="*/ 22 w 81"/>
                <a:gd name="T61" fmla="*/ 4 h 92"/>
                <a:gd name="T62" fmla="*/ 10 w 81"/>
                <a:gd name="T63" fmla="*/ 6 h 92"/>
                <a:gd name="T64" fmla="*/ 5 w 81"/>
                <a:gd name="T65" fmla="*/ 9 h 92"/>
                <a:gd name="T66" fmla="*/ 3 w 81"/>
                <a:gd name="T67" fmla="*/ 12 h 92"/>
                <a:gd name="T68" fmla="*/ 0 w 81"/>
                <a:gd name="T69" fmla="*/ 17 h 92"/>
                <a:gd name="T70" fmla="*/ 0 w 81"/>
                <a:gd name="T71" fmla="*/ 24 h 92"/>
                <a:gd name="T72" fmla="*/ 5 w 81"/>
                <a:gd name="T73" fmla="*/ 5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92">
                  <a:moveTo>
                    <a:pt x="5" y="58"/>
                  </a:moveTo>
                  <a:lnTo>
                    <a:pt x="5" y="58"/>
                  </a:lnTo>
                  <a:lnTo>
                    <a:pt x="7" y="66"/>
                  </a:lnTo>
                  <a:lnTo>
                    <a:pt x="10" y="73"/>
                  </a:lnTo>
                  <a:lnTo>
                    <a:pt x="15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3" y="90"/>
                  </a:lnTo>
                  <a:lnTo>
                    <a:pt x="39" y="92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89"/>
                  </a:lnTo>
                  <a:lnTo>
                    <a:pt x="62" y="86"/>
                  </a:lnTo>
                  <a:lnTo>
                    <a:pt x="69" y="81"/>
                  </a:lnTo>
                  <a:lnTo>
                    <a:pt x="73" y="77"/>
                  </a:lnTo>
                  <a:lnTo>
                    <a:pt x="77" y="70"/>
                  </a:lnTo>
                  <a:lnTo>
                    <a:pt x="80" y="63"/>
                  </a:lnTo>
                  <a:lnTo>
                    <a:pt x="81" y="56"/>
                  </a:lnTo>
                  <a:lnTo>
                    <a:pt x="81" y="48"/>
                  </a:lnTo>
                  <a:lnTo>
                    <a:pt x="76" y="13"/>
                  </a:lnTo>
                  <a:lnTo>
                    <a:pt x="76" y="13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22" y="4"/>
                  </a:lnTo>
                  <a:lnTo>
                    <a:pt x="10" y="6"/>
                  </a:lnTo>
                  <a:lnTo>
                    <a:pt x="5" y="9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" y="5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260" name="Freeform 103"/>
            <p:cNvSpPr/>
            <p:nvPr/>
          </p:nvSpPr>
          <p:spPr bwMode="auto">
            <a:xfrm>
              <a:off x="2752726" y="4394200"/>
              <a:ext cx="149225" cy="142875"/>
            </a:xfrm>
            <a:custGeom>
              <a:avLst/>
              <a:gdLst>
                <a:gd name="T0" fmla="*/ 11 w 94"/>
                <a:gd name="T1" fmla="*/ 90 h 90"/>
                <a:gd name="T2" fmla="*/ 94 w 94"/>
                <a:gd name="T3" fmla="*/ 80 h 90"/>
                <a:gd name="T4" fmla="*/ 84 w 94"/>
                <a:gd name="T5" fmla="*/ 0 h 90"/>
                <a:gd name="T6" fmla="*/ 0 w 94"/>
                <a:gd name="T7" fmla="*/ 11 h 90"/>
                <a:gd name="T8" fmla="*/ 11 w 9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0">
                  <a:moveTo>
                    <a:pt x="11" y="90"/>
                  </a:moveTo>
                  <a:lnTo>
                    <a:pt x="94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261" name="Freeform 104"/>
            <p:cNvSpPr/>
            <p:nvPr/>
          </p:nvSpPr>
          <p:spPr bwMode="auto">
            <a:xfrm>
              <a:off x="2868613" y="4933950"/>
              <a:ext cx="44450" cy="55563"/>
            </a:xfrm>
            <a:custGeom>
              <a:avLst/>
              <a:gdLst>
                <a:gd name="T0" fmla="*/ 28 w 28"/>
                <a:gd name="T1" fmla="*/ 2 h 35"/>
                <a:gd name="T2" fmla="*/ 28 w 28"/>
                <a:gd name="T3" fmla="*/ 2 h 35"/>
                <a:gd name="T4" fmla="*/ 27 w 28"/>
                <a:gd name="T5" fmla="*/ 14 h 35"/>
                <a:gd name="T6" fmla="*/ 21 w 28"/>
                <a:gd name="T7" fmla="*/ 31 h 35"/>
                <a:gd name="T8" fmla="*/ 21 w 28"/>
                <a:gd name="T9" fmla="*/ 31 h 35"/>
                <a:gd name="T10" fmla="*/ 20 w 28"/>
                <a:gd name="T11" fmla="*/ 35 h 35"/>
                <a:gd name="T12" fmla="*/ 19 w 28"/>
                <a:gd name="T13" fmla="*/ 35 h 35"/>
                <a:gd name="T14" fmla="*/ 16 w 28"/>
                <a:gd name="T15" fmla="*/ 35 h 35"/>
                <a:gd name="T16" fmla="*/ 13 w 28"/>
                <a:gd name="T17" fmla="*/ 32 h 35"/>
                <a:gd name="T18" fmla="*/ 11 w 28"/>
                <a:gd name="T19" fmla="*/ 27 h 35"/>
                <a:gd name="T20" fmla="*/ 0 w 28"/>
                <a:gd name="T21" fmla="*/ 8 h 35"/>
                <a:gd name="T22" fmla="*/ 0 w 28"/>
                <a:gd name="T23" fmla="*/ 8 h 35"/>
                <a:gd name="T24" fmla="*/ 3 w 28"/>
                <a:gd name="T25" fmla="*/ 5 h 35"/>
                <a:gd name="T26" fmla="*/ 8 w 28"/>
                <a:gd name="T27" fmla="*/ 2 h 35"/>
                <a:gd name="T28" fmla="*/ 12 w 28"/>
                <a:gd name="T29" fmla="*/ 1 h 35"/>
                <a:gd name="T30" fmla="*/ 16 w 28"/>
                <a:gd name="T31" fmla="*/ 0 h 35"/>
                <a:gd name="T32" fmla="*/ 23 w 28"/>
                <a:gd name="T33" fmla="*/ 0 h 35"/>
                <a:gd name="T34" fmla="*/ 28 w 28"/>
                <a:gd name="T35" fmla="*/ 2 h 35"/>
                <a:gd name="T36" fmla="*/ 28 w 28"/>
                <a:gd name="T3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5">
                  <a:moveTo>
                    <a:pt x="28" y="2"/>
                  </a:moveTo>
                  <a:lnTo>
                    <a:pt x="28" y="2"/>
                  </a:lnTo>
                  <a:lnTo>
                    <a:pt x="27" y="14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0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2"/>
                  </a:lnTo>
                  <a:lnTo>
                    <a:pt x="11" y="27"/>
                  </a:lnTo>
                  <a:lnTo>
                    <a:pt x="0" y="8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3" name="PA_组合 38"/>
          <p:cNvGrpSpPr/>
          <p:nvPr>
            <p:custDataLst>
              <p:tags r:id="rId2"/>
            </p:custDataLst>
          </p:nvPr>
        </p:nvGrpSpPr>
        <p:grpSpPr>
          <a:xfrm>
            <a:off x="1248422" y="3305350"/>
            <a:ext cx="783038" cy="853607"/>
            <a:chOff x="2143126" y="4930775"/>
            <a:chExt cx="1414463" cy="1541463"/>
          </a:xfrm>
          <a:solidFill>
            <a:schemeClr val="tx2"/>
          </a:solidFill>
        </p:grpSpPr>
        <p:sp>
          <p:nvSpPr>
            <p:cNvPr id="161" name="Freeform 5"/>
            <p:cNvSpPr/>
            <p:nvPr/>
          </p:nvSpPr>
          <p:spPr bwMode="auto">
            <a:xfrm>
              <a:off x="2143126" y="5083175"/>
              <a:ext cx="1414463" cy="1257300"/>
            </a:xfrm>
            <a:custGeom>
              <a:avLst/>
              <a:gdLst>
                <a:gd name="T0" fmla="*/ 334 w 891"/>
                <a:gd name="T1" fmla="*/ 790 h 792"/>
                <a:gd name="T2" fmla="*/ 228 w 891"/>
                <a:gd name="T3" fmla="*/ 775 h 792"/>
                <a:gd name="T4" fmla="*/ 212 w 891"/>
                <a:gd name="T5" fmla="*/ 764 h 792"/>
                <a:gd name="T6" fmla="*/ 190 w 891"/>
                <a:gd name="T7" fmla="*/ 734 h 792"/>
                <a:gd name="T8" fmla="*/ 110 w 891"/>
                <a:gd name="T9" fmla="*/ 683 h 792"/>
                <a:gd name="T10" fmla="*/ 65 w 891"/>
                <a:gd name="T11" fmla="*/ 631 h 792"/>
                <a:gd name="T12" fmla="*/ 56 w 891"/>
                <a:gd name="T13" fmla="*/ 597 h 792"/>
                <a:gd name="T14" fmla="*/ 61 w 891"/>
                <a:gd name="T15" fmla="*/ 560 h 792"/>
                <a:gd name="T16" fmla="*/ 45 w 891"/>
                <a:gd name="T17" fmla="*/ 545 h 792"/>
                <a:gd name="T18" fmla="*/ 26 w 891"/>
                <a:gd name="T19" fmla="*/ 528 h 792"/>
                <a:gd name="T20" fmla="*/ 48 w 891"/>
                <a:gd name="T21" fmla="*/ 513 h 792"/>
                <a:gd name="T22" fmla="*/ 61 w 891"/>
                <a:gd name="T23" fmla="*/ 501 h 792"/>
                <a:gd name="T24" fmla="*/ 56 w 891"/>
                <a:gd name="T25" fmla="*/ 465 h 792"/>
                <a:gd name="T26" fmla="*/ 65 w 891"/>
                <a:gd name="T27" fmla="*/ 442 h 792"/>
                <a:gd name="T28" fmla="*/ 48 w 891"/>
                <a:gd name="T29" fmla="*/ 435 h 792"/>
                <a:gd name="T30" fmla="*/ 23 w 891"/>
                <a:gd name="T31" fmla="*/ 425 h 792"/>
                <a:gd name="T32" fmla="*/ 34 w 891"/>
                <a:gd name="T33" fmla="*/ 405 h 792"/>
                <a:gd name="T34" fmla="*/ 56 w 891"/>
                <a:gd name="T35" fmla="*/ 393 h 792"/>
                <a:gd name="T36" fmla="*/ 55 w 891"/>
                <a:gd name="T37" fmla="*/ 365 h 792"/>
                <a:gd name="T38" fmla="*/ 56 w 891"/>
                <a:gd name="T39" fmla="*/ 343 h 792"/>
                <a:gd name="T40" fmla="*/ 53 w 891"/>
                <a:gd name="T41" fmla="*/ 320 h 792"/>
                <a:gd name="T42" fmla="*/ 32 w 891"/>
                <a:gd name="T43" fmla="*/ 310 h 792"/>
                <a:gd name="T44" fmla="*/ 36 w 891"/>
                <a:gd name="T45" fmla="*/ 291 h 792"/>
                <a:gd name="T46" fmla="*/ 60 w 891"/>
                <a:gd name="T47" fmla="*/ 281 h 792"/>
                <a:gd name="T48" fmla="*/ 64 w 891"/>
                <a:gd name="T49" fmla="*/ 262 h 792"/>
                <a:gd name="T50" fmla="*/ 61 w 891"/>
                <a:gd name="T51" fmla="*/ 245 h 792"/>
                <a:gd name="T52" fmla="*/ 71 w 891"/>
                <a:gd name="T53" fmla="*/ 218 h 792"/>
                <a:gd name="T54" fmla="*/ 59 w 891"/>
                <a:gd name="T55" fmla="*/ 214 h 792"/>
                <a:gd name="T56" fmla="*/ 34 w 891"/>
                <a:gd name="T57" fmla="*/ 203 h 792"/>
                <a:gd name="T58" fmla="*/ 0 w 891"/>
                <a:gd name="T59" fmla="*/ 0 h 792"/>
                <a:gd name="T60" fmla="*/ 873 w 891"/>
                <a:gd name="T61" fmla="*/ 147 h 792"/>
                <a:gd name="T62" fmla="*/ 854 w 891"/>
                <a:gd name="T63" fmla="*/ 164 h 792"/>
                <a:gd name="T64" fmla="*/ 835 w 891"/>
                <a:gd name="T65" fmla="*/ 168 h 792"/>
                <a:gd name="T66" fmla="*/ 832 w 891"/>
                <a:gd name="T67" fmla="*/ 180 h 792"/>
                <a:gd name="T68" fmla="*/ 839 w 891"/>
                <a:gd name="T69" fmla="*/ 205 h 792"/>
                <a:gd name="T70" fmla="*/ 832 w 891"/>
                <a:gd name="T71" fmla="*/ 228 h 792"/>
                <a:gd name="T72" fmla="*/ 848 w 891"/>
                <a:gd name="T73" fmla="*/ 237 h 792"/>
                <a:gd name="T74" fmla="*/ 871 w 891"/>
                <a:gd name="T75" fmla="*/ 254 h 792"/>
                <a:gd name="T76" fmla="*/ 854 w 891"/>
                <a:gd name="T77" fmla="*/ 271 h 792"/>
                <a:gd name="T78" fmla="*/ 841 w 891"/>
                <a:gd name="T79" fmla="*/ 281 h 792"/>
                <a:gd name="T80" fmla="*/ 845 w 891"/>
                <a:gd name="T81" fmla="*/ 310 h 792"/>
                <a:gd name="T82" fmla="*/ 841 w 891"/>
                <a:gd name="T83" fmla="*/ 336 h 792"/>
                <a:gd name="T84" fmla="*/ 856 w 891"/>
                <a:gd name="T85" fmla="*/ 355 h 792"/>
                <a:gd name="T86" fmla="*/ 877 w 891"/>
                <a:gd name="T87" fmla="*/ 369 h 792"/>
                <a:gd name="T88" fmla="*/ 863 w 891"/>
                <a:gd name="T89" fmla="*/ 386 h 792"/>
                <a:gd name="T90" fmla="*/ 836 w 891"/>
                <a:gd name="T91" fmla="*/ 390 h 792"/>
                <a:gd name="T92" fmla="*/ 843 w 891"/>
                <a:gd name="T93" fmla="*/ 411 h 792"/>
                <a:gd name="T94" fmla="*/ 841 w 891"/>
                <a:gd name="T95" fmla="*/ 435 h 792"/>
                <a:gd name="T96" fmla="*/ 844 w 891"/>
                <a:gd name="T97" fmla="*/ 463 h 792"/>
                <a:gd name="T98" fmla="*/ 867 w 891"/>
                <a:gd name="T99" fmla="*/ 474 h 792"/>
                <a:gd name="T100" fmla="*/ 870 w 891"/>
                <a:gd name="T101" fmla="*/ 490 h 792"/>
                <a:gd name="T102" fmla="*/ 845 w 891"/>
                <a:gd name="T103" fmla="*/ 503 h 792"/>
                <a:gd name="T104" fmla="*/ 841 w 891"/>
                <a:gd name="T105" fmla="*/ 535 h 792"/>
                <a:gd name="T106" fmla="*/ 844 w 891"/>
                <a:gd name="T107" fmla="*/ 554 h 792"/>
                <a:gd name="T108" fmla="*/ 858 w 891"/>
                <a:gd name="T109" fmla="*/ 572 h 792"/>
                <a:gd name="T110" fmla="*/ 856 w 891"/>
                <a:gd name="T111" fmla="*/ 595 h 792"/>
                <a:gd name="T112" fmla="*/ 820 w 891"/>
                <a:gd name="T113" fmla="*/ 653 h 792"/>
                <a:gd name="T114" fmla="*/ 776 w 891"/>
                <a:gd name="T115" fmla="*/ 695 h 792"/>
                <a:gd name="T116" fmla="*/ 711 w 891"/>
                <a:gd name="T117" fmla="*/ 742 h 792"/>
                <a:gd name="T118" fmla="*/ 695 w 891"/>
                <a:gd name="T119" fmla="*/ 764 h 792"/>
                <a:gd name="T120" fmla="*/ 675 w 891"/>
                <a:gd name="T121" fmla="*/ 775 h 792"/>
                <a:gd name="T122" fmla="*/ 548 w 891"/>
                <a:gd name="T123" fmla="*/ 79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62" name="Freeform 6"/>
            <p:cNvSpPr/>
            <p:nvPr/>
          </p:nvSpPr>
          <p:spPr bwMode="auto">
            <a:xfrm>
              <a:off x="2446338" y="5083175"/>
              <a:ext cx="400050" cy="1257300"/>
            </a:xfrm>
            <a:custGeom>
              <a:avLst/>
              <a:gdLst>
                <a:gd name="T0" fmla="*/ 92 w 252"/>
                <a:gd name="T1" fmla="*/ 790 h 792"/>
                <a:gd name="T2" fmla="*/ 59 w 252"/>
                <a:gd name="T3" fmla="*/ 772 h 792"/>
                <a:gd name="T4" fmla="*/ 55 w 252"/>
                <a:gd name="T5" fmla="*/ 749 h 792"/>
                <a:gd name="T6" fmla="*/ 33 w 252"/>
                <a:gd name="T7" fmla="*/ 695 h 792"/>
                <a:gd name="T8" fmla="*/ 14 w 252"/>
                <a:gd name="T9" fmla="*/ 619 h 792"/>
                <a:gd name="T10" fmla="*/ 14 w 252"/>
                <a:gd name="T11" fmla="*/ 566 h 792"/>
                <a:gd name="T12" fmla="*/ 10 w 252"/>
                <a:gd name="T13" fmla="*/ 545 h 792"/>
                <a:gd name="T14" fmla="*/ 10 w 252"/>
                <a:gd name="T15" fmla="*/ 513 h 792"/>
                <a:gd name="T16" fmla="*/ 14 w 252"/>
                <a:gd name="T17" fmla="*/ 496 h 792"/>
                <a:gd name="T18" fmla="*/ 14 w 252"/>
                <a:gd name="T19" fmla="*/ 450 h 792"/>
                <a:gd name="T20" fmla="*/ 13 w 252"/>
                <a:gd name="T21" fmla="*/ 435 h 792"/>
                <a:gd name="T22" fmla="*/ 4 w 252"/>
                <a:gd name="T23" fmla="*/ 430 h 792"/>
                <a:gd name="T24" fmla="*/ 6 w 252"/>
                <a:gd name="T25" fmla="*/ 405 h 792"/>
                <a:gd name="T26" fmla="*/ 13 w 252"/>
                <a:gd name="T27" fmla="*/ 393 h 792"/>
                <a:gd name="T28" fmla="*/ 13 w 252"/>
                <a:gd name="T29" fmla="*/ 332 h 792"/>
                <a:gd name="T30" fmla="*/ 10 w 252"/>
                <a:gd name="T31" fmla="*/ 317 h 792"/>
                <a:gd name="T32" fmla="*/ 6 w 252"/>
                <a:gd name="T33" fmla="*/ 291 h 792"/>
                <a:gd name="T34" fmla="*/ 14 w 252"/>
                <a:gd name="T35" fmla="*/ 281 h 792"/>
                <a:gd name="T36" fmla="*/ 14 w 252"/>
                <a:gd name="T37" fmla="*/ 251 h 792"/>
                <a:gd name="T38" fmla="*/ 17 w 252"/>
                <a:gd name="T39" fmla="*/ 216 h 792"/>
                <a:gd name="T40" fmla="*/ 7 w 252"/>
                <a:gd name="T41" fmla="*/ 207 h 792"/>
                <a:gd name="T42" fmla="*/ 4 w 252"/>
                <a:gd name="T43" fmla="*/ 174 h 792"/>
                <a:gd name="T44" fmla="*/ 7 w 252"/>
                <a:gd name="T45" fmla="*/ 133 h 792"/>
                <a:gd name="T46" fmla="*/ 7 w 252"/>
                <a:gd name="T47" fmla="*/ 65 h 792"/>
                <a:gd name="T48" fmla="*/ 252 w 252"/>
                <a:gd name="T49" fmla="*/ 0 h 792"/>
                <a:gd name="T50" fmla="*/ 250 w 252"/>
                <a:gd name="T51" fmla="*/ 34 h 792"/>
                <a:gd name="T52" fmla="*/ 244 w 252"/>
                <a:gd name="T53" fmla="*/ 87 h 792"/>
                <a:gd name="T54" fmla="*/ 247 w 252"/>
                <a:gd name="T55" fmla="*/ 140 h 792"/>
                <a:gd name="T56" fmla="*/ 240 w 252"/>
                <a:gd name="T57" fmla="*/ 167 h 792"/>
                <a:gd name="T58" fmla="*/ 235 w 252"/>
                <a:gd name="T59" fmla="*/ 172 h 792"/>
                <a:gd name="T60" fmla="*/ 237 w 252"/>
                <a:gd name="T61" fmla="*/ 205 h 792"/>
                <a:gd name="T62" fmla="*/ 240 w 252"/>
                <a:gd name="T63" fmla="*/ 237 h 792"/>
                <a:gd name="T64" fmla="*/ 247 w 252"/>
                <a:gd name="T65" fmla="*/ 254 h 792"/>
                <a:gd name="T66" fmla="*/ 241 w 252"/>
                <a:gd name="T67" fmla="*/ 271 h 792"/>
                <a:gd name="T68" fmla="*/ 239 w 252"/>
                <a:gd name="T69" fmla="*/ 310 h 792"/>
                <a:gd name="T70" fmla="*/ 240 w 252"/>
                <a:gd name="T71" fmla="*/ 351 h 792"/>
                <a:gd name="T72" fmla="*/ 247 w 252"/>
                <a:gd name="T73" fmla="*/ 363 h 792"/>
                <a:gd name="T74" fmla="*/ 244 w 252"/>
                <a:gd name="T75" fmla="*/ 386 h 792"/>
                <a:gd name="T76" fmla="*/ 236 w 252"/>
                <a:gd name="T77" fmla="*/ 390 h 792"/>
                <a:gd name="T78" fmla="*/ 239 w 252"/>
                <a:gd name="T79" fmla="*/ 419 h 792"/>
                <a:gd name="T80" fmla="*/ 237 w 252"/>
                <a:gd name="T81" fmla="*/ 459 h 792"/>
                <a:gd name="T82" fmla="*/ 245 w 252"/>
                <a:gd name="T83" fmla="*/ 474 h 792"/>
                <a:gd name="T84" fmla="*/ 241 w 252"/>
                <a:gd name="T85" fmla="*/ 499 h 792"/>
                <a:gd name="T86" fmla="*/ 237 w 252"/>
                <a:gd name="T87" fmla="*/ 535 h 792"/>
                <a:gd name="T88" fmla="*/ 241 w 252"/>
                <a:gd name="T89" fmla="*/ 564 h 792"/>
                <a:gd name="T90" fmla="*/ 240 w 252"/>
                <a:gd name="T91" fmla="*/ 610 h 792"/>
                <a:gd name="T92" fmla="*/ 220 w 252"/>
                <a:gd name="T93" fmla="*/ 695 h 792"/>
                <a:gd name="T94" fmla="*/ 197 w 252"/>
                <a:gd name="T95" fmla="*/ 756 h 792"/>
                <a:gd name="T96" fmla="*/ 193 w 252"/>
                <a:gd name="T97" fmla="*/ 772 h 792"/>
                <a:gd name="T98" fmla="*/ 166 w 252"/>
                <a:gd name="T99" fmla="*/ 787 h 792"/>
                <a:gd name="T100" fmla="*/ 121 w 252"/>
                <a:gd name="T101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63" name="Freeform 7"/>
            <p:cNvSpPr/>
            <p:nvPr/>
          </p:nvSpPr>
          <p:spPr bwMode="auto">
            <a:xfrm>
              <a:off x="2700338" y="6330950"/>
              <a:ext cx="322263" cy="141288"/>
            </a:xfrm>
            <a:custGeom>
              <a:avLst/>
              <a:gdLst>
                <a:gd name="T0" fmla="*/ 102 w 203"/>
                <a:gd name="T1" fmla="*/ 0 h 89"/>
                <a:gd name="T2" fmla="*/ 102 w 203"/>
                <a:gd name="T3" fmla="*/ 0 h 89"/>
                <a:gd name="T4" fmla="*/ 122 w 203"/>
                <a:gd name="T5" fmla="*/ 1 h 89"/>
                <a:gd name="T6" fmla="*/ 141 w 203"/>
                <a:gd name="T7" fmla="*/ 4 h 89"/>
                <a:gd name="T8" fmla="*/ 159 w 203"/>
                <a:gd name="T9" fmla="*/ 8 h 89"/>
                <a:gd name="T10" fmla="*/ 174 w 203"/>
                <a:gd name="T11" fmla="*/ 13 h 89"/>
                <a:gd name="T12" fmla="*/ 186 w 203"/>
                <a:gd name="T13" fmla="*/ 20 h 89"/>
                <a:gd name="T14" fmla="*/ 195 w 203"/>
                <a:gd name="T15" fmla="*/ 27 h 89"/>
                <a:gd name="T16" fmla="*/ 199 w 203"/>
                <a:gd name="T17" fmla="*/ 31 h 89"/>
                <a:gd name="T18" fmla="*/ 202 w 203"/>
                <a:gd name="T19" fmla="*/ 36 h 89"/>
                <a:gd name="T20" fmla="*/ 203 w 203"/>
                <a:gd name="T21" fmla="*/ 40 h 89"/>
                <a:gd name="T22" fmla="*/ 203 w 203"/>
                <a:gd name="T23" fmla="*/ 44 h 89"/>
                <a:gd name="T24" fmla="*/ 203 w 203"/>
                <a:gd name="T25" fmla="*/ 44 h 89"/>
                <a:gd name="T26" fmla="*/ 203 w 203"/>
                <a:gd name="T27" fmla="*/ 50 h 89"/>
                <a:gd name="T28" fmla="*/ 202 w 203"/>
                <a:gd name="T29" fmla="*/ 54 h 89"/>
                <a:gd name="T30" fmla="*/ 199 w 203"/>
                <a:gd name="T31" fmla="*/ 58 h 89"/>
                <a:gd name="T32" fmla="*/ 195 w 203"/>
                <a:gd name="T33" fmla="*/ 62 h 89"/>
                <a:gd name="T34" fmla="*/ 186 w 203"/>
                <a:gd name="T35" fmla="*/ 70 h 89"/>
                <a:gd name="T36" fmla="*/ 174 w 203"/>
                <a:gd name="T37" fmla="*/ 77 h 89"/>
                <a:gd name="T38" fmla="*/ 159 w 203"/>
                <a:gd name="T39" fmla="*/ 82 h 89"/>
                <a:gd name="T40" fmla="*/ 141 w 203"/>
                <a:gd name="T41" fmla="*/ 86 h 89"/>
                <a:gd name="T42" fmla="*/ 122 w 203"/>
                <a:gd name="T43" fmla="*/ 89 h 89"/>
                <a:gd name="T44" fmla="*/ 102 w 203"/>
                <a:gd name="T45" fmla="*/ 89 h 89"/>
                <a:gd name="T46" fmla="*/ 102 w 203"/>
                <a:gd name="T47" fmla="*/ 89 h 89"/>
                <a:gd name="T48" fmla="*/ 81 w 203"/>
                <a:gd name="T49" fmla="*/ 89 h 89"/>
                <a:gd name="T50" fmla="*/ 62 w 203"/>
                <a:gd name="T51" fmla="*/ 86 h 89"/>
                <a:gd name="T52" fmla="*/ 45 w 203"/>
                <a:gd name="T53" fmla="*/ 82 h 89"/>
                <a:gd name="T54" fmla="*/ 30 w 203"/>
                <a:gd name="T55" fmla="*/ 77 h 89"/>
                <a:gd name="T56" fmla="*/ 18 w 203"/>
                <a:gd name="T57" fmla="*/ 70 h 89"/>
                <a:gd name="T58" fmla="*/ 8 w 203"/>
                <a:gd name="T59" fmla="*/ 62 h 89"/>
                <a:gd name="T60" fmla="*/ 4 w 203"/>
                <a:gd name="T61" fmla="*/ 58 h 89"/>
                <a:gd name="T62" fmla="*/ 2 w 203"/>
                <a:gd name="T63" fmla="*/ 54 h 89"/>
                <a:gd name="T64" fmla="*/ 0 w 203"/>
                <a:gd name="T65" fmla="*/ 50 h 89"/>
                <a:gd name="T66" fmla="*/ 0 w 203"/>
                <a:gd name="T67" fmla="*/ 44 h 89"/>
                <a:gd name="T68" fmla="*/ 0 w 203"/>
                <a:gd name="T69" fmla="*/ 44 h 89"/>
                <a:gd name="T70" fmla="*/ 0 w 203"/>
                <a:gd name="T71" fmla="*/ 40 h 89"/>
                <a:gd name="T72" fmla="*/ 2 w 203"/>
                <a:gd name="T73" fmla="*/ 36 h 89"/>
                <a:gd name="T74" fmla="*/ 4 w 203"/>
                <a:gd name="T75" fmla="*/ 31 h 89"/>
                <a:gd name="T76" fmla="*/ 8 w 203"/>
                <a:gd name="T77" fmla="*/ 27 h 89"/>
                <a:gd name="T78" fmla="*/ 18 w 203"/>
                <a:gd name="T79" fmla="*/ 20 h 89"/>
                <a:gd name="T80" fmla="*/ 30 w 203"/>
                <a:gd name="T81" fmla="*/ 13 h 89"/>
                <a:gd name="T82" fmla="*/ 45 w 203"/>
                <a:gd name="T83" fmla="*/ 8 h 89"/>
                <a:gd name="T84" fmla="*/ 62 w 203"/>
                <a:gd name="T85" fmla="*/ 4 h 89"/>
                <a:gd name="T86" fmla="*/ 81 w 203"/>
                <a:gd name="T87" fmla="*/ 1 h 89"/>
                <a:gd name="T88" fmla="*/ 102 w 203"/>
                <a:gd name="T89" fmla="*/ 0 h 89"/>
                <a:gd name="T90" fmla="*/ 102 w 203"/>
                <a:gd name="T9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64" name="Freeform 8"/>
            <p:cNvSpPr/>
            <p:nvPr/>
          </p:nvSpPr>
          <p:spPr bwMode="auto">
            <a:xfrm>
              <a:off x="2579688" y="6265863"/>
              <a:ext cx="563563" cy="157163"/>
            </a:xfrm>
            <a:custGeom>
              <a:avLst/>
              <a:gdLst>
                <a:gd name="T0" fmla="*/ 178 w 355"/>
                <a:gd name="T1" fmla="*/ 0 h 99"/>
                <a:gd name="T2" fmla="*/ 178 w 355"/>
                <a:gd name="T3" fmla="*/ 0 h 99"/>
                <a:gd name="T4" fmla="*/ 213 w 355"/>
                <a:gd name="T5" fmla="*/ 1 h 99"/>
                <a:gd name="T6" fmla="*/ 247 w 355"/>
                <a:gd name="T7" fmla="*/ 4 h 99"/>
                <a:gd name="T8" fmla="*/ 277 w 355"/>
                <a:gd name="T9" fmla="*/ 8 h 99"/>
                <a:gd name="T10" fmla="*/ 302 w 355"/>
                <a:gd name="T11" fmla="*/ 15 h 99"/>
                <a:gd name="T12" fmla="*/ 324 w 355"/>
                <a:gd name="T13" fmla="*/ 22 h 99"/>
                <a:gd name="T14" fmla="*/ 333 w 355"/>
                <a:gd name="T15" fmla="*/ 26 h 99"/>
                <a:gd name="T16" fmla="*/ 340 w 355"/>
                <a:gd name="T17" fmla="*/ 30 h 99"/>
                <a:gd name="T18" fmla="*/ 347 w 355"/>
                <a:gd name="T19" fmla="*/ 34 h 99"/>
                <a:gd name="T20" fmla="*/ 351 w 355"/>
                <a:gd name="T21" fmla="*/ 39 h 99"/>
                <a:gd name="T22" fmla="*/ 354 w 355"/>
                <a:gd name="T23" fmla="*/ 45 h 99"/>
                <a:gd name="T24" fmla="*/ 355 w 355"/>
                <a:gd name="T25" fmla="*/ 49 h 99"/>
                <a:gd name="T26" fmla="*/ 355 w 355"/>
                <a:gd name="T27" fmla="*/ 49 h 99"/>
                <a:gd name="T28" fmla="*/ 354 w 355"/>
                <a:gd name="T29" fmla="*/ 54 h 99"/>
                <a:gd name="T30" fmla="*/ 351 w 355"/>
                <a:gd name="T31" fmla="*/ 60 h 99"/>
                <a:gd name="T32" fmla="*/ 347 w 355"/>
                <a:gd name="T33" fmla="*/ 64 h 99"/>
                <a:gd name="T34" fmla="*/ 340 w 355"/>
                <a:gd name="T35" fmla="*/ 68 h 99"/>
                <a:gd name="T36" fmla="*/ 333 w 355"/>
                <a:gd name="T37" fmla="*/ 73 h 99"/>
                <a:gd name="T38" fmla="*/ 324 w 355"/>
                <a:gd name="T39" fmla="*/ 77 h 99"/>
                <a:gd name="T40" fmla="*/ 302 w 355"/>
                <a:gd name="T41" fmla="*/ 84 h 99"/>
                <a:gd name="T42" fmla="*/ 277 w 355"/>
                <a:gd name="T43" fmla="*/ 89 h 99"/>
                <a:gd name="T44" fmla="*/ 247 w 355"/>
                <a:gd name="T45" fmla="*/ 95 h 99"/>
                <a:gd name="T46" fmla="*/ 213 w 355"/>
                <a:gd name="T47" fmla="*/ 98 h 99"/>
                <a:gd name="T48" fmla="*/ 178 w 355"/>
                <a:gd name="T49" fmla="*/ 99 h 99"/>
                <a:gd name="T50" fmla="*/ 178 w 355"/>
                <a:gd name="T51" fmla="*/ 99 h 99"/>
                <a:gd name="T52" fmla="*/ 143 w 355"/>
                <a:gd name="T53" fmla="*/ 98 h 99"/>
                <a:gd name="T54" fmla="*/ 109 w 355"/>
                <a:gd name="T55" fmla="*/ 95 h 99"/>
                <a:gd name="T56" fmla="*/ 79 w 355"/>
                <a:gd name="T57" fmla="*/ 89 h 99"/>
                <a:gd name="T58" fmla="*/ 53 w 355"/>
                <a:gd name="T59" fmla="*/ 84 h 99"/>
                <a:gd name="T60" fmla="*/ 31 w 355"/>
                <a:gd name="T61" fmla="*/ 77 h 99"/>
                <a:gd name="T62" fmla="*/ 22 w 355"/>
                <a:gd name="T63" fmla="*/ 73 h 99"/>
                <a:gd name="T64" fmla="*/ 15 w 355"/>
                <a:gd name="T65" fmla="*/ 68 h 99"/>
                <a:gd name="T66" fmla="*/ 8 w 355"/>
                <a:gd name="T67" fmla="*/ 64 h 99"/>
                <a:gd name="T68" fmla="*/ 4 w 355"/>
                <a:gd name="T69" fmla="*/ 60 h 99"/>
                <a:gd name="T70" fmla="*/ 2 w 355"/>
                <a:gd name="T71" fmla="*/ 54 h 99"/>
                <a:gd name="T72" fmla="*/ 0 w 355"/>
                <a:gd name="T73" fmla="*/ 49 h 99"/>
                <a:gd name="T74" fmla="*/ 0 w 355"/>
                <a:gd name="T75" fmla="*/ 49 h 99"/>
                <a:gd name="T76" fmla="*/ 2 w 355"/>
                <a:gd name="T77" fmla="*/ 45 h 99"/>
                <a:gd name="T78" fmla="*/ 4 w 355"/>
                <a:gd name="T79" fmla="*/ 39 h 99"/>
                <a:gd name="T80" fmla="*/ 8 w 355"/>
                <a:gd name="T81" fmla="*/ 34 h 99"/>
                <a:gd name="T82" fmla="*/ 15 w 355"/>
                <a:gd name="T83" fmla="*/ 30 h 99"/>
                <a:gd name="T84" fmla="*/ 22 w 355"/>
                <a:gd name="T85" fmla="*/ 26 h 99"/>
                <a:gd name="T86" fmla="*/ 31 w 355"/>
                <a:gd name="T87" fmla="*/ 22 h 99"/>
                <a:gd name="T88" fmla="*/ 53 w 355"/>
                <a:gd name="T89" fmla="*/ 15 h 99"/>
                <a:gd name="T90" fmla="*/ 79 w 355"/>
                <a:gd name="T91" fmla="*/ 8 h 99"/>
                <a:gd name="T92" fmla="*/ 109 w 355"/>
                <a:gd name="T93" fmla="*/ 4 h 99"/>
                <a:gd name="T94" fmla="*/ 143 w 355"/>
                <a:gd name="T95" fmla="*/ 1 h 99"/>
                <a:gd name="T96" fmla="*/ 178 w 355"/>
                <a:gd name="T97" fmla="*/ 0 h 99"/>
                <a:gd name="T98" fmla="*/ 178 w 355"/>
                <a:gd name="T9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65" name="Freeform 9"/>
            <p:cNvSpPr/>
            <p:nvPr/>
          </p:nvSpPr>
          <p:spPr bwMode="auto">
            <a:xfrm>
              <a:off x="2505076" y="6310313"/>
              <a:ext cx="714375" cy="58738"/>
            </a:xfrm>
            <a:custGeom>
              <a:avLst/>
              <a:gdLst>
                <a:gd name="T0" fmla="*/ 207 w 450"/>
                <a:gd name="T1" fmla="*/ 37 h 37"/>
                <a:gd name="T2" fmla="*/ 207 w 450"/>
                <a:gd name="T3" fmla="*/ 37 h 37"/>
                <a:gd name="T4" fmla="*/ 149 w 450"/>
                <a:gd name="T5" fmla="*/ 37 h 37"/>
                <a:gd name="T6" fmla="*/ 115 w 450"/>
                <a:gd name="T7" fmla="*/ 34 h 37"/>
                <a:gd name="T8" fmla="*/ 83 w 450"/>
                <a:gd name="T9" fmla="*/ 32 h 37"/>
                <a:gd name="T10" fmla="*/ 53 w 450"/>
                <a:gd name="T11" fmla="*/ 29 h 37"/>
                <a:gd name="T12" fmla="*/ 27 w 450"/>
                <a:gd name="T13" fmla="*/ 23 h 37"/>
                <a:gd name="T14" fmla="*/ 18 w 450"/>
                <a:gd name="T15" fmla="*/ 21 h 37"/>
                <a:gd name="T16" fmla="*/ 9 w 450"/>
                <a:gd name="T17" fmla="*/ 18 h 37"/>
                <a:gd name="T18" fmla="*/ 5 w 450"/>
                <a:gd name="T19" fmla="*/ 15 h 37"/>
                <a:gd name="T20" fmla="*/ 3 w 450"/>
                <a:gd name="T21" fmla="*/ 11 h 37"/>
                <a:gd name="T22" fmla="*/ 3 w 450"/>
                <a:gd name="T23" fmla="*/ 11 h 37"/>
                <a:gd name="T24" fmla="*/ 0 w 450"/>
                <a:gd name="T25" fmla="*/ 2 h 37"/>
                <a:gd name="T26" fmla="*/ 0 w 450"/>
                <a:gd name="T27" fmla="*/ 2 h 37"/>
                <a:gd name="T28" fmla="*/ 19 w 450"/>
                <a:gd name="T29" fmla="*/ 7 h 37"/>
                <a:gd name="T30" fmla="*/ 42 w 450"/>
                <a:gd name="T31" fmla="*/ 10 h 37"/>
                <a:gd name="T32" fmla="*/ 69 w 450"/>
                <a:gd name="T33" fmla="*/ 14 h 37"/>
                <a:gd name="T34" fmla="*/ 97 w 450"/>
                <a:gd name="T35" fmla="*/ 15 h 37"/>
                <a:gd name="T36" fmla="*/ 156 w 450"/>
                <a:gd name="T37" fmla="*/ 19 h 37"/>
                <a:gd name="T38" fmla="*/ 206 w 450"/>
                <a:gd name="T39" fmla="*/ 19 h 37"/>
                <a:gd name="T40" fmla="*/ 206 w 450"/>
                <a:gd name="T41" fmla="*/ 19 h 37"/>
                <a:gd name="T42" fmla="*/ 263 w 450"/>
                <a:gd name="T43" fmla="*/ 18 h 37"/>
                <a:gd name="T44" fmla="*/ 332 w 450"/>
                <a:gd name="T45" fmla="*/ 15 h 37"/>
                <a:gd name="T46" fmla="*/ 367 w 450"/>
                <a:gd name="T47" fmla="*/ 13 h 37"/>
                <a:gd name="T48" fmla="*/ 399 w 450"/>
                <a:gd name="T49" fmla="*/ 10 h 37"/>
                <a:gd name="T50" fmla="*/ 428 w 450"/>
                <a:gd name="T51" fmla="*/ 6 h 37"/>
                <a:gd name="T52" fmla="*/ 450 w 450"/>
                <a:gd name="T53" fmla="*/ 0 h 37"/>
                <a:gd name="T54" fmla="*/ 450 w 450"/>
                <a:gd name="T55" fmla="*/ 0 h 37"/>
                <a:gd name="T56" fmla="*/ 447 w 450"/>
                <a:gd name="T57" fmla="*/ 11 h 37"/>
                <a:gd name="T58" fmla="*/ 447 w 450"/>
                <a:gd name="T59" fmla="*/ 11 h 37"/>
                <a:gd name="T60" fmla="*/ 444 w 450"/>
                <a:gd name="T61" fmla="*/ 15 h 37"/>
                <a:gd name="T62" fmla="*/ 437 w 450"/>
                <a:gd name="T63" fmla="*/ 18 h 37"/>
                <a:gd name="T64" fmla="*/ 429 w 450"/>
                <a:gd name="T65" fmla="*/ 21 h 37"/>
                <a:gd name="T66" fmla="*/ 417 w 450"/>
                <a:gd name="T67" fmla="*/ 23 h 37"/>
                <a:gd name="T68" fmla="*/ 386 w 450"/>
                <a:gd name="T69" fmla="*/ 29 h 37"/>
                <a:gd name="T70" fmla="*/ 351 w 450"/>
                <a:gd name="T71" fmla="*/ 32 h 37"/>
                <a:gd name="T72" fmla="*/ 311 w 450"/>
                <a:gd name="T73" fmla="*/ 34 h 37"/>
                <a:gd name="T74" fmla="*/ 272 w 450"/>
                <a:gd name="T75" fmla="*/ 37 h 37"/>
                <a:gd name="T76" fmla="*/ 207 w 450"/>
                <a:gd name="T77" fmla="*/ 37 h 37"/>
                <a:gd name="T78" fmla="*/ 207 w 450"/>
                <a:gd name="T7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66" name="Freeform 10"/>
            <p:cNvSpPr/>
            <p:nvPr/>
          </p:nvSpPr>
          <p:spPr bwMode="auto">
            <a:xfrm>
              <a:off x="2212976" y="5440363"/>
              <a:ext cx="1306513" cy="96838"/>
            </a:xfrm>
            <a:custGeom>
              <a:avLst/>
              <a:gdLst>
                <a:gd name="T0" fmla="*/ 20 w 823"/>
                <a:gd name="T1" fmla="*/ 37 h 61"/>
                <a:gd name="T2" fmla="*/ 788 w 823"/>
                <a:gd name="T3" fmla="*/ 0 h 61"/>
                <a:gd name="T4" fmla="*/ 788 w 823"/>
                <a:gd name="T5" fmla="*/ 0 h 61"/>
                <a:gd name="T6" fmla="*/ 788 w 823"/>
                <a:gd name="T7" fmla="*/ 4 h 61"/>
                <a:gd name="T8" fmla="*/ 791 w 823"/>
                <a:gd name="T9" fmla="*/ 7 h 61"/>
                <a:gd name="T10" fmla="*/ 795 w 823"/>
                <a:gd name="T11" fmla="*/ 10 h 61"/>
                <a:gd name="T12" fmla="*/ 804 w 823"/>
                <a:gd name="T13" fmla="*/ 12 h 61"/>
                <a:gd name="T14" fmla="*/ 804 w 823"/>
                <a:gd name="T15" fmla="*/ 12 h 61"/>
                <a:gd name="T16" fmla="*/ 810 w 823"/>
                <a:gd name="T17" fmla="*/ 15 h 61"/>
                <a:gd name="T18" fmla="*/ 816 w 823"/>
                <a:gd name="T19" fmla="*/ 16 h 61"/>
                <a:gd name="T20" fmla="*/ 820 w 823"/>
                <a:gd name="T21" fmla="*/ 19 h 61"/>
                <a:gd name="T22" fmla="*/ 823 w 823"/>
                <a:gd name="T23" fmla="*/ 23 h 61"/>
                <a:gd name="T24" fmla="*/ 0 w 823"/>
                <a:gd name="T25" fmla="*/ 61 h 61"/>
                <a:gd name="T26" fmla="*/ 0 w 823"/>
                <a:gd name="T27" fmla="*/ 61 h 61"/>
                <a:gd name="T28" fmla="*/ 8 w 823"/>
                <a:gd name="T29" fmla="*/ 58 h 61"/>
                <a:gd name="T30" fmla="*/ 8 w 823"/>
                <a:gd name="T31" fmla="*/ 58 h 61"/>
                <a:gd name="T32" fmla="*/ 15 w 823"/>
                <a:gd name="T33" fmla="*/ 57 h 61"/>
                <a:gd name="T34" fmla="*/ 20 w 823"/>
                <a:gd name="T35" fmla="*/ 54 h 61"/>
                <a:gd name="T36" fmla="*/ 23 w 823"/>
                <a:gd name="T37" fmla="*/ 52 h 61"/>
                <a:gd name="T38" fmla="*/ 24 w 823"/>
                <a:gd name="T39" fmla="*/ 49 h 61"/>
                <a:gd name="T40" fmla="*/ 24 w 823"/>
                <a:gd name="T41" fmla="*/ 46 h 61"/>
                <a:gd name="T42" fmla="*/ 23 w 823"/>
                <a:gd name="T43" fmla="*/ 43 h 61"/>
                <a:gd name="T44" fmla="*/ 20 w 823"/>
                <a:gd name="T45" fmla="*/ 37 h 61"/>
                <a:gd name="T46" fmla="*/ 20 w 823"/>
                <a:gd name="T47" fmla="*/ 3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67" name="Freeform 11"/>
            <p:cNvSpPr/>
            <p:nvPr/>
          </p:nvSpPr>
          <p:spPr bwMode="auto">
            <a:xfrm>
              <a:off x="2189163" y="5332413"/>
              <a:ext cx="1325563" cy="100013"/>
            </a:xfrm>
            <a:custGeom>
              <a:avLst/>
              <a:gdLst>
                <a:gd name="T0" fmla="*/ 0 w 835"/>
                <a:gd name="T1" fmla="*/ 40 h 63"/>
                <a:gd name="T2" fmla="*/ 835 w 835"/>
                <a:gd name="T3" fmla="*/ 0 h 63"/>
                <a:gd name="T4" fmla="*/ 835 w 835"/>
                <a:gd name="T5" fmla="*/ 0 h 63"/>
                <a:gd name="T6" fmla="*/ 829 w 835"/>
                <a:gd name="T7" fmla="*/ 6 h 63"/>
                <a:gd name="T8" fmla="*/ 821 w 835"/>
                <a:gd name="T9" fmla="*/ 9 h 63"/>
                <a:gd name="T10" fmla="*/ 812 w 835"/>
                <a:gd name="T11" fmla="*/ 11 h 63"/>
                <a:gd name="T12" fmla="*/ 806 w 835"/>
                <a:gd name="T13" fmla="*/ 11 h 63"/>
                <a:gd name="T14" fmla="*/ 806 w 835"/>
                <a:gd name="T15" fmla="*/ 11 h 63"/>
                <a:gd name="T16" fmla="*/ 800 w 835"/>
                <a:gd name="T17" fmla="*/ 13 h 63"/>
                <a:gd name="T18" fmla="*/ 800 w 835"/>
                <a:gd name="T19" fmla="*/ 14 h 63"/>
                <a:gd name="T20" fmla="*/ 800 w 835"/>
                <a:gd name="T21" fmla="*/ 17 h 63"/>
                <a:gd name="T22" fmla="*/ 802 w 835"/>
                <a:gd name="T23" fmla="*/ 21 h 63"/>
                <a:gd name="T24" fmla="*/ 804 w 835"/>
                <a:gd name="T25" fmla="*/ 26 h 63"/>
                <a:gd name="T26" fmla="*/ 42 w 835"/>
                <a:gd name="T27" fmla="*/ 63 h 63"/>
                <a:gd name="T28" fmla="*/ 42 w 835"/>
                <a:gd name="T29" fmla="*/ 63 h 63"/>
                <a:gd name="T30" fmla="*/ 42 w 835"/>
                <a:gd name="T31" fmla="*/ 60 h 63"/>
                <a:gd name="T32" fmla="*/ 41 w 835"/>
                <a:gd name="T33" fmla="*/ 60 h 63"/>
                <a:gd name="T34" fmla="*/ 36 w 835"/>
                <a:gd name="T35" fmla="*/ 59 h 63"/>
                <a:gd name="T36" fmla="*/ 36 w 835"/>
                <a:gd name="T37" fmla="*/ 59 h 63"/>
                <a:gd name="T38" fmla="*/ 27 w 835"/>
                <a:gd name="T39" fmla="*/ 57 h 63"/>
                <a:gd name="T40" fmla="*/ 16 w 835"/>
                <a:gd name="T41" fmla="*/ 53 h 63"/>
                <a:gd name="T42" fmla="*/ 7 w 835"/>
                <a:gd name="T43" fmla="*/ 48 h 63"/>
                <a:gd name="T44" fmla="*/ 3 w 835"/>
                <a:gd name="T45" fmla="*/ 44 h 63"/>
                <a:gd name="T46" fmla="*/ 0 w 835"/>
                <a:gd name="T47" fmla="*/ 40 h 63"/>
                <a:gd name="T48" fmla="*/ 0 w 835"/>
                <a:gd name="T49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5" h="62">
                  <a:moveTo>
                    <a:pt x="0" y="40"/>
                  </a:moveTo>
                  <a:lnTo>
                    <a:pt x="835" y="0"/>
                  </a:ln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68" name="Freeform 12"/>
            <p:cNvSpPr/>
            <p:nvPr/>
          </p:nvSpPr>
          <p:spPr bwMode="auto">
            <a:xfrm>
              <a:off x="2216151" y="5529263"/>
              <a:ext cx="1268413" cy="96838"/>
            </a:xfrm>
            <a:custGeom>
              <a:avLst/>
              <a:gdLst>
                <a:gd name="T0" fmla="*/ 0 w 799"/>
                <a:gd name="T1" fmla="*/ 36 h 61"/>
                <a:gd name="T2" fmla="*/ 795 w 799"/>
                <a:gd name="T3" fmla="*/ 0 h 61"/>
                <a:gd name="T4" fmla="*/ 795 w 799"/>
                <a:gd name="T5" fmla="*/ 0 h 61"/>
                <a:gd name="T6" fmla="*/ 794 w 799"/>
                <a:gd name="T7" fmla="*/ 4 h 61"/>
                <a:gd name="T8" fmla="*/ 795 w 799"/>
                <a:gd name="T9" fmla="*/ 10 h 61"/>
                <a:gd name="T10" fmla="*/ 799 w 799"/>
                <a:gd name="T11" fmla="*/ 23 h 61"/>
                <a:gd name="T12" fmla="*/ 11 w 799"/>
                <a:gd name="T13" fmla="*/ 61 h 61"/>
                <a:gd name="T14" fmla="*/ 11 w 799"/>
                <a:gd name="T15" fmla="*/ 61 h 61"/>
                <a:gd name="T16" fmla="*/ 13 w 799"/>
                <a:gd name="T17" fmla="*/ 52 h 61"/>
                <a:gd name="T18" fmla="*/ 13 w 799"/>
                <a:gd name="T19" fmla="*/ 46 h 61"/>
                <a:gd name="T20" fmla="*/ 11 w 799"/>
                <a:gd name="T21" fmla="*/ 43 h 61"/>
                <a:gd name="T22" fmla="*/ 10 w 799"/>
                <a:gd name="T23" fmla="*/ 40 h 61"/>
                <a:gd name="T24" fmla="*/ 6 w 799"/>
                <a:gd name="T25" fmla="*/ 39 h 61"/>
                <a:gd name="T26" fmla="*/ 0 w 799"/>
                <a:gd name="T27" fmla="*/ 36 h 61"/>
                <a:gd name="T28" fmla="*/ 0 w 799"/>
                <a:gd name="T29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69" name="Freeform 13"/>
            <p:cNvSpPr/>
            <p:nvPr/>
          </p:nvSpPr>
          <p:spPr bwMode="auto">
            <a:xfrm>
              <a:off x="2227263" y="5614988"/>
              <a:ext cx="1285875" cy="96838"/>
            </a:xfrm>
            <a:custGeom>
              <a:avLst/>
              <a:gdLst>
                <a:gd name="T0" fmla="*/ 3 w 810"/>
                <a:gd name="T1" fmla="*/ 36 h 61"/>
                <a:gd name="T2" fmla="*/ 788 w 810"/>
                <a:gd name="T3" fmla="*/ 0 h 61"/>
                <a:gd name="T4" fmla="*/ 788 w 810"/>
                <a:gd name="T5" fmla="*/ 0 h 61"/>
                <a:gd name="T6" fmla="*/ 788 w 810"/>
                <a:gd name="T7" fmla="*/ 5 h 61"/>
                <a:gd name="T8" fmla="*/ 790 w 810"/>
                <a:gd name="T9" fmla="*/ 11 h 61"/>
                <a:gd name="T10" fmla="*/ 795 w 810"/>
                <a:gd name="T11" fmla="*/ 16 h 61"/>
                <a:gd name="T12" fmla="*/ 803 w 810"/>
                <a:gd name="T13" fmla="*/ 20 h 61"/>
                <a:gd name="T14" fmla="*/ 803 w 810"/>
                <a:gd name="T15" fmla="*/ 20 h 61"/>
                <a:gd name="T16" fmla="*/ 810 w 810"/>
                <a:gd name="T17" fmla="*/ 23 h 61"/>
                <a:gd name="T18" fmla="*/ 0 w 810"/>
                <a:gd name="T19" fmla="*/ 61 h 61"/>
                <a:gd name="T20" fmla="*/ 0 w 810"/>
                <a:gd name="T21" fmla="*/ 61 h 61"/>
                <a:gd name="T22" fmla="*/ 4 w 810"/>
                <a:gd name="T23" fmla="*/ 55 h 61"/>
                <a:gd name="T24" fmla="*/ 6 w 810"/>
                <a:gd name="T25" fmla="*/ 50 h 61"/>
                <a:gd name="T26" fmla="*/ 4 w 810"/>
                <a:gd name="T27" fmla="*/ 43 h 61"/>
                <a:gd name="T28" fmla="*/ 3 w 810"/>
                <a:gd name="T29" fmla="*/ 36 h 61"/>
                <a:gd name="T30" fmla="*/ 3 w 810"/>
                <a:gd name="T31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0" name="Freeform 14"/>
            <p:cNvSpPr/>
            <p:nvPr/>
          </p:nvSpPr>
          <p:spPr bwMode="auto">
            <a:xfrm>
              <a:off x="2219326" y="5713413"/>
              <a:ext cx="1262063" cy="96838"/>
            </a:xfrm>
            <a:custGeom>
              <a:avLst/>
              <a:gdLst>
                <a:gd name="T0" fmla="*/ 0 w 795"/>
                <a:gd name="T1" fmla="*/ 38 h 61"/>
                <a:gd name="T2" fmla="*/ 788 w 795"/>
                <a:gd name="T3" fmla="*/ 0 h 61"/>
                <a:gd name="T4" fmla="*/ 788 w 795"/>
                <a:gd name="T5" fmla="*/ 0 h 61"/>
                <a:gd name="T6" fmla="*/ 792 w 795"/>
                <a:gd name="T7" fmla="*/ 8 h 61"/>
                <a:gd name="T8" fmla="*/ 795 w 795"/>
                <a:gd name="T9" fmla="*/ 15 h 61"/>
                <a:gd name="T10" fmla="*/ 795 w 795"/>
                <a:gd name="T11" fmla="*/ 22 h 61"/>
                <a:gd name="T12" fmla="*/ 795 w 795"/>
                <a:gd name="T13" fmla="*/ 22 h 61"/>
                <a:gd name="T14" fmla="*/ 795 w 795"/>
                <a:gd name="T15" fmla="*/ 24 h 61"/>
                <a:gd name="T16" fmla="*/ 9 w 795"/>
                <a:gd name="T17" fmla="*/ 61 h 61"/>
                <a:gd name="T18" fmla="*/ 9 w 795"/>
                <a:gd name="T19" fmla="*/ 61 h 61"/>
                <a:gd name="T20" fmla="*/ 11 w 795"/>
                <a:gd name="T21" fmla="*/ 56 h 61"/>
                <a:gd name="T22" fmla="*/ 13 w 795"/>
                <a:gd name="T23" fmla="*/ 50 h 61"/>
                <a:gd name="T24" fmla="*/ 17 w 795"/>
                <a:gd name="T25" fmla="*/ 43 h 61"/>
                <a:gd name="T26" fmla="*/ 17 w 795"/>
                <a:gd name="T27" fmla="*/ 41 h 61"/>
                <a:gd name="T28" fmla="*/ 15 w 795"/>
                <a:gd name="T29" fmla="*/ 39 h 61"/>
                <a:gd name="T30" fmla="*/ 9 w 795"/>
                <a:gd name="T31" fmla="*/ 38 h 61"/>
                <a:gd name="T32" fmla="*/ 0 w 795"/>
                <a:gd name="T33" fmla="*/ 38 h 61"/>
                <a:gd name="T34" fmla="*/ 0 w 795"/>
                <a:gd name="T3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1" name="Freeform 15"/>
            <p:cNvSpPr/>
            <p:nvPr/>
          </p:nvSpPr>
          <p:spPr bwMode="auto">
            <a:xfrm>
              <a:off x="2214563" y="5803900"/>
              <a:ext cx="1306513" cy="96838"/>
            </a:xfrm>
            <a:custGeom>
              <a:avLst/>
              <a:gdLst>
                <a:gd name="T0" fmla="*/ 15 w 823"/>
                <a:gd name="T1" fmla="*/ 36 h 61"/>
                <a:gd name="T2" fmla="*/ 794 w 823"/>
                <a:gd name="T3" fmla="*/ 0 h 61"/>
                <a:gd name="T4" fmla="*/ 794 w 823"/>
                <a:gd name="T5" fmla="*/ 0 h 61"/>
                <a:gd name="T6" fmla="*/ 794 w 823"/>
                <a:gd name="T7" fmla="*/ 4 h 61"/>
                <a:gd name="T8" fmla="*/ 796 w 823"/>
                <a:gd name="T9" fmla="*/ 7 h 61"/>
                <a:gd name="T10" fmla="*/ 800 w 823"/>
                <a:gd name="T11" fmla="*/ 11 h 61"/>
                <a:gd name="T12" fmla="*/ 807 w 823"/>
                <a:gd name="T13" fmla="*/ 13 h 61"/>
                <a:gd name="T14" fmla="*/ 807 w 823"/>
                <a:gd name="T15" fmla="*/ 13 h 61"/>
                <a:gd name="T16" fmla="*/ 817 w 823"/>
                <a:gd name="T17" fmla="*/ 18 h 61"/>
                <a:gd name="T18" fmla="*/ 823 w 823"/>
                <a:gd name="T19" fmla="*/ 22 h 61"/>
                <a:gd name="T20" fmla="*/ 0 w 823"/>
                <a:gd name="T21" fmla="*/ 61 h 61"/>
                <a:gd name="T22" fmla="*/ 0 w 823"/>
                <a:gd name="T23" fmla="*/ 61 h 61"/>
                <a:gd name="T24" fmla="*/ 3 w 823"/>
                <a:gd name="T25" fmla="*/ 59 h 61"/>
                <a:gd name="T26" fmla="*/ 3 w 823"/>
                <a:gd name="T27" fmla="*/ 59 h 61"/>
                <a:gd name="T28" fmla="*/ 11 w 823"/>
                <a:gd name="T29" fmla="*/ 55 h 61"/>
                <a:gd name="T30" fmla="*/ 14 w 823"/>
                <a:gd name="T31" fmla="*/ 53 h 61"/>
                <a:gd name="T32" fmla="*/ 15 w 823"/>
                <a:gd name="T33" fmla="*/ 50 h 61"/>
                <a:gd name="T34" fmla="*/ 16 w 823"/>
                <a:gd name="T35" fmla="*/ 43 h 61"/>
                <a:gd name="T36" fmla="*/ 15 w 823"/>
                <a:gd name="T37" fmla="*/ 36 h 61"/>
                <a:gd name="T38" fmla="*/ 15 w 823"/>
                <a:gd name="T39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2" name="Freeform 16"/>
            <p:cNvSpPr/>
            <p:nvPr/>
          </p:nvSpPr>
          <p:spPr bwMode="auto">
            <a:xfrm>
              <a:off x="2227263" y="5895975"/>
              <a:ext cx="1250950" cy="96838"/>
            </a:xfrm>
            <a:custGeom>
              <a:avLst/>
              <a:gdLst>
                <a:gd name="T0" fmla="*/ 0 w 788"/>
                <a:gd name="T1" fmla="*/ 37 h 61"/>
                <a:gd name="T2" fmla="*/ 786 w 788"/>
                <a:gd name="T3" fmla="*/ 0 h 61"/>
                <a:gd name="T4" fmla="*/ 786 w 788"/>
                <a:gd name="T5" fmla="*/ 0 h 61"/>
                <a:gd name="T6" fmla="*/ 784 w 788"/>
                <a:gd name="T7" fmla="*/ 6 h 61"/>
                <a:gd name="T8" fmla="*/ 786 w 788"/>
                <a:gd name="T9" fmla="*/ 11 h 61"/>
                <a:gd name="T10" fmla="*/ 788 w 788"/>
                <a:gd name="T11" fmla="*/ 25 h 61"/>
                <a:gd name="T12" fmla="*/ 7 w 788"/>
                <a:gd name="T13" fmla="*/ 61 h 61"/>
                <a:gd name="T14" fmla="*/ 7 w 788"/>
                <a:gd name="T15" fmla="*/ 61 h 61"/>
                <a:gd name="T16" fmla="*/ 8 w 788"/>
                <a:gd name="T17" fmla="*/ 54 h 61"/>
                <a:gd name="T18" fmla="*/ 8 w 788"/>
                <a:gd name="T19" fmla="*/ 48 h 61"/>
                <a:gd name="T20" fmla="*/ 6 w 788"/>
                <a:gd name="T21" fmla="*/ 42 h 61"/>
                <a:gd name="T22" fmla="*/ 0 w 788"/>
                <a:gd name="T23" fmla="*/ 37 h 61"/>
                <a:gd name="T24" fmla="*/ 0 w 788"/>
                <a:gd name="T25" fmla="*/ 3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3" name="Freeform 17"/>
            <p:cNvSpPr/>
            <p:nvPr/>
          </p:nvSpPr>
          <p:spPr bwMode="auto">
            <a:xfrm>
              <a:off x="2246313" y="6029325"/>
              <a:ext cx="1254125" cy="311150"/>
            </a:xfrm>
            <a:custGeom>
              <a:avLst/>
              <a:gdLst>
                <a:gd name="T0" fmla="*/ 370 w 790"/>
                <a:gd name="T1" fmla="*/ 196 h 196"/>
                <a:gd name="T2" fmla="*/ 370 w 790"/>
                <a:gd name="T3" fmla="*/ 196 h 196"/>
                <a:gd name="T4" fmla="*/ 305 w 790"/>
                <a:gd name="T5" fmla="*/ 195 h 196"/>
                <a:gd name="T6" fmla="*/ 269 w 790"/>
                <a:gd name="T7" fmla="*/ 194 h 196"/>
                <a:gd name="T8" fmla="*/ 233 w 790"/>
                <a:gd name="T9" fmla="*/ 191 h 196"/>
                <a:gd name="T10" fmla="*/ 201 w 790"/>
                <a:gd name="T11" fmla="*/ 187 h 196"/>
                <a:gd name="T12" fmla="*/ 172 w 790"/>
                <a:gd name="T13" fmla="*/ 182 h 196"/>
                <a:gd name="T14" fmla="*/ 163 w 790"/>
                <a:gd name="T15" fmla="*/ 179 h 196"/>
                <a:gd name="T16" fmla="*/ 155 w 790"/>
                <a:gd name="T17" fmla="*/ 176 h 196"/>
                <a:gd name="T18" fmla="*/ 148 w 790"/>
                <a:gd name="T19" fmla="*/ 172 h 196"/>
                <a:gd name="T20" fmla="*/ 147 w 790"/>
                <a:gd name="T21" fmla="*/ 168 h 196"/>
                <a:gd name="T22" fmla="*/ 147 w 790"/>
                <a:gd name="T23" fmla="*/ 168 h 196"/>
                <a:gd name="T24" fmla="*/ 144 w 790"/>
                <a:gd name="T25" fmla="*/ 160 h 196"/>
                <a:gd name="T26" fmla="*/ 140 w 790"/>
                <a:gd name="T27" fmla="*/ 153 h 196"/>
                <a:gd name="T28" fmla="*/ 133 w 790"/>
                <a:gd name="T29" fmla="*/ 145 h 196"/>
                <a:gd name="T30" fmla="*/ 125 w 790"/>
                <a:gd name="T31" fmla="*/ 138 h 196"/>
                <a:gd name="T32" fmla="*/ 99 w 790"/>
                <a:gd name="T33" fmla="*/ 121 h 196"/>
                <a:gd name="T34" fmla="*/ 64 w 790"/>
                <a:gd name="T35" fmla="*/ 99 h 196"/>
                <a:gd name="T36" fmla="*/ 64 w 790"/>
                <a:gd name="T37" fmla="*/ 99 h 196"/>
                <a:gd name="T38" fmla="*/ 52 w 790"/>
                <a:gd name="T39" fmla="*/ 92 h 196"/>
                <a:gd name="T40" fmla="*/ 42 w 790"/>
                <a:gd name="T41" fmla="*/ 84 h 196"/>
                <a:gd name="T42" fmla="*/ 33 w 790"/>
                <a:gd name="T43" fmla="*/ 76 h 196"/>
                <a:gd name="T44" fmla="*/ 23 w 790"/>
                <a:gd name="T45" fmla="*/ 68 h 196"/>
                <a:gd name="T46" fmla="*/ 11 w 790"/>
                <a:gd name="T47" fmla="*/ 53 h 196"/>
                <a:gd name="T48" fmla="*/ 0 w 790"/>
                <a:gd name="T49" fmla="*/ 37 h 196"/>
                <a:gd name="T50" fmla="*/ 790 w 790"/>
                <a:gd name="T51" fmla="*/ 0 h 196"/>
                <a:gd name="T52" fmla="*/ 790 w 790"/>
                <a:gd name="T53" fmla="*/ 0 h 196"/>
                <a:gd name="T54" fmla="*/ 786 w 790"/>
                <a:gd name="T55" fmla="*/ 12 h 196"/>
                <a:gd name="T56" fmla="*/ 778 w 790"/>
                <a:gd name="T57" fmla="*/ 24 h 196"/>
                <a:gd name="T58" fmla="*/ 770 w 790"/>
                <a:gd name="T59" fmla="*/ 38 h 196"/>
                <a:gd name="T60" fmla="*/ 760 w 790"/>
                <a:gd name="T61" fmla="*/ 50 h 196"/>
                <a:gd name="T62" fmla="*/ 749 w 790"/>
                <a:gd name="T63" fmla="*/ 62 h 196"/>
                <a:gd name="T64" fmla="*/ 738 w 790"/>
                <a:gd name="T65" fmla="*/ 76 h 196"/>
                <a:gd name="T66" fmla="*/ 711 w 790"/>
                <a:gd name="T67" fmla="*/ 99 h 196"/>
                <a:gd name="T68" fmla="*/ 711 w 790"/>
                <a:gd name="T69" fmla="*/ 99 h 196"/>
                <a:gd name="T70" fmla="*/ 696 w 790"/>
                <a:gd name="T71" fmla="*/ 111 h 196"/>
                <a:gd name="T72" fmla="*/ 682 w 790"/>
                <a:gd name="T73" fmla="*/ 122 h 196"/>
                <a:gd name="T74" fmla="*/ 657 w 790"/>
                <a:gd name="T75" fmla="*/ 138 h 196"/>
                <a:gd name="T76" fmla="*/ 646 w 790"/>
                <a:gd name="T77" fmla="*/ 146 h 196"/>
                <a:gd name="T78" fmla="*/ 638 w 790"/>
                <a:gd name="T79" fmla="*/ 153 h 196"/>
                <a:gd name="T80" fmla="*/ 633 w 790"/>
                <a:gd name="T81" fmla="*/ 160 h 196"/>
                <a:gd name="T82" fmla="*/ 630 w 790"/>
                <a:gd name="T83" fmla="*/ 168 h 196"/>
                <a:gd name="T84" fmla="*/ 630 w 790"/>
                <a:gd name="T85" fmla="*/ 168 h 196"/>
                <a:gd name="T86" fmla="*/ 629 w 790"/>
                <a:gd name="T87" fmla="*/ 169 h 196"/>
                <a:gd name="T88" fmla="*/ 627 w 790"/>
                <a:gd name="T89" fmla="*/ 172 h 196"/>
                <a:gd name="T90" fmla="*/ 621 w 790"/>
                <a:gd name="T91" fmla="*/ 176 h 196"/>
                <a:gd name="T92" fmla="*/ 610 w 790"/>
                <a:gd name="T93" fmla="*/ 179 h 196"/>
                <a:gd name="T94" fmla="*/ 598 w 790"/>
                <a:gd name="T95" fmla="*/ 182 h 196"/>
                <a:gd name="T96" fmla="*/ 564 w 790"/>
                <a:gd name="T97" fmla="*/ 187 h 196"/>
                <a:gd name="T98" fmla="*/ 525 w 790"/>
                <a:gd name="T99" fmla="*/ 191 h 196"/>
                <a:gd name="T100" fmla="*/ 483 w 790"/>
                <a:gd name="T101" fmla="*/ 194 h 196"/>
                <a:gd name="T102" fmla="*/ 439 w 790"/>
                <a:gd name="T103" fmla="*/ 195 h 196"/>
                <a:gd name="T104" fmla="*/ 370 w 790"/>
                <a:gd name="T105" fmla="*/ 196 h 196"/>
                <a:gd name="T106" fmla="*/ 370 w 790"/>
                <a:gd name="T10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4" name="Freeform 18"/>
            <p:cNvSpPr/>
            <p:nvPr/>
          </p:nvSpPr>
          <p:spPr bwMode="auto">
            <a:xfrm>
              <a:off x="2470151" y="6061075"/>
              <a:ext cx="361950" cy="279400"/>
            </a:xfrm>
            <a:custGeom>
              <a:avLst/>
              <a:gdLst>
                <a:gd name="T0" fmla="*/ 82 w 228"/>
                <a:gd name="T1" fmla="*/ 170 h 176"/>
                <a:gd name="T2" fmla="*/ 82 w 228"/>
                <a:gd name="T3" fmla="*/ 170 h 176"/>
                <a:gd name="T4" fmla="*/ 73 w 228"/>
                <a:gd name="T5" fmla="*/ 149 h 176"/>
                <a:gd name="T6" fmla="*/ 65 w 228"/>
                <a:gd name="T7" fmla="*/ 130 h 176"/>
                <a:gd name="T8" fmla="*/ 52 w 228"/>
                <a:gd name="T9" fmla="*/ 109 h 176"/>
                <a:gd name="T10" fmla="*/ 34 w 228"/>
                <a:gd name="T11" fmla="*/ 80 h 176"/>
                <a:gd name="T12" fmla="*/ 34 w 228"/>
                <a:gd name="T13" fmla="*/ 80 h 176"/>
                <a:gd name="T14" fmla="*/ 25 w 228"/>
                <a:gd name="T15" fmla="*/ 64 h 176"/>
                <a:gd name="T16" fmla="*/ 15 w 228"/>
                <a:gd name="T17" fmla="*/ 46 h 176"/>
                <a:gd name="T18" fmla="*/ 0 w 228"/>
                <a:gd name="T19" fmla="*/ 10 h 176"/>
                <a:gd name="T20" fmla="*/ 225 w 228"/>
                <a:gd name="T21" fmla="*/ 0 h 176"/>
                <a:gd name="T22" fmla="*/ 225 w 228"/>
                <a:gd name="T23" fmla="*/ 0 h 176"/>
                <a:gd name="T24" fmla="*/ 228 w 228"/>
                <a:gd name="T25" fmla="*/ 41 h 176"/>
                <a:gd name="T26" fmla="*/ 228 w 228"/>
                <a:gd name="T27" fmla="*/ 80 h 176"/>
                <a:gd name="T28" fmla="*/ 228 w 228"/>
                <a:gd name="T29" fmla="*/ 80 h 176"/>
                <a:gd name="T30" fmla="*/ 226 w 228"/>
                <a:gd name="T31" fmla="*/ 110 h 176"/>
                <a:gd name="T32" fmla="*/ 224 w 228"/>
                <a:gd name="T33" fmla="*/ 133 h 176"/>
                <a:gd name="T34" fmla="*/ 224 w 228"/>
                <a:gd name="T35" fmla="*/ 152 h 176"/>
                <a:gd name="T36" fmla="*/ 224 w 228"/>
                <a:gd name="T37" fmla="*/ 162 h 176"/>
                <a:gd name="T38" fmla="*/ 226 w 228"/>
                <a:gd name="T39" fmla="*/ 172 h 176"/>
                <a:gd name="T40" fmla="*/ 226 w 228"/>
                <a:gd name="T41" fmla="*/ 172 h 176"/>
                <a:gd name="T42" fmla="*/ 226 w 228"/>
                <a:gd name="T43" fmla="*/ 176 h 176"/>
                <a:gd name="T44" fmla="*/ 226 w 228"/>
                <a:gd name="T45" fmla="*/ 176 h 176"/>
                <a:gd name="T46" fmla="*/ 157 w 228"/>
                <a:gd name="T47" fmla="*/ 175 h 176"/>
                <a:gd name="T48" fmla="*/ 118 w 228"/>
                <a:gd name="T49" fmla="*/ 172 h 176"/>
                <a:gd name="T50" fmla="*/ 82 w 228"/>
                <a:gd name="T51" fmla="*/ 170 h 176"/>
                <a:gd name="T52" fmla="*/ 82 w 228"/>
                <a:gd name="T53" fmla="*/ 17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5" name="Freeform 19"/>
            <p:cNvSpPr/>
            <p:nvPr/>
          </p:nvSpPr>
          <p:spPr bwMode="auto">
            <a:xfrm>
              <a:off x="3044826" y="5083175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323 w 323"/>
                <a:gd name="T3" fmla="*/ 0 h 171"/>
                <a:gd name="T4" fmla="*/ 306 w 323"/>
                <a:gd name="T5" fmla="*/ 140 h 171"/>
                <a:gd name="T6" fmla="*/ 306 w 323"/>
                <a:gd name="T7" fmla="*/ 140 h 171"/>
                <a:gd name="T8" fmla="*/ 305 w 323"/>
                <a:gd name="T9" fmla="*/ 147 h 171"/>
                <a:gd name="T10" fmla="*/ 302 w 323"/>
                <a:gd name="T11" fmla="*/ 152 h 171"/>
                <a:gd name="T12" fmla="*/ 296 w 323"/>
                <a:gd name="T13" fmla="*/ 157 h 171"/>
                <a:gd name="T14" fmla="*/ 291 w 323"/>
                <a:gd name="T15" fmla="*/ 161 h 171"/>
                <a:gd name="T16" fmla="*/ 286 w 323"/>
                <a:gd name="T17" fmla="*/ 164 h 171"/>
                <a:gd name="T18" fmla="*/ 279 w 323"/>
                <a:gd name="T19" fmla="*/ 167 h 171"/>
                <a:gd name="T20" fmla="*/ 272 w 323"/>
                <a:gd name="T21" fmla="*/ 168 h 171"/>
                <a:gd name="T22" fmla="*/ 267 w 323"/>
                <a:gd name="T23" fmla="*/ 168 h 171"/>
                <a:gd name="T24" fmla="*/ 0 w 323"/>
                <a:gd name="T25" fmla="*/ 171 h 171"/>
                <a:gd name="T26" fmla="*/ 0 w 323"/>
                <a:gd name="T2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6" name="Freeform 20"/>
            <p:cNvSpPr/>
            <p:nvPr/>
          </p:nvSpPr>
          <p:spPr bwMode="auto">
            <a:xfrm>
              <a:off x="3049588" y="5083175"/>
              <a:ext cx="508000" cy="269875"/>
            </a:xfrm>
            <a:custGeom>
              <a:avLst/>
              <a:gdLst>
                <a:gd name="T0" fmla="*/ 0 w 320"/>
                <a:gd name="T1" fmla="*/ 0 h 170"/>
                <a:gd name="T2" fmla="*/ 0 w 320"/>
                <a:gd name="T3" fmla="*/ 0 h 170"/>
                <a:gd name="T4" fmla="*/ 320 w 320"/>
                <a:gd name="T5" fmla="*/ 0 h 170"/>
                <a:gd name="T6" fmla="*/ 320 w 320"/>
                <a:gd name="T7" fmla="*/ 0 h 170"/>
                <a:gd name="T8" fmla="*/ 303 w 320"/>
                <a:gd name="T9" fmla="*/ 140 h 170"/>
                <a:gd name="T10" fmla="*/ 303 w 320"/>
                <a:gd name="T11" fmla="*/ 140 h 170"/>
                <a:gd name="T12" fmla="*/ 302 w 320"/>
                <a:gd name="T13" fmla="*/ 147 h 170"/>
                <a:gd name="T14" fmla="*/ 299 w 320"/>
                <a:gd name="T15" fmla="*/ 152 h 170"/>
                <a:gd name="T16" fmla="*/ 293 w 320"/>
                <a:gd name="T17" fmla="*/ 157 h 170"/>
                <a:gd name="T18" fmla="*/ 288 w 320"/>
                <a:gd name="T19" fmla="*/ 161 h 170"/>
                <a:gd name="T20" fmla="*/ 283 w 320"/>
                <a:gd name="T21" fmla="*/ 164 h 170"/>
                <a:gd name="T22" fmla="*/ 276 w 320"/>
                <a:gd name="T23" fmla="*/ 167 h 170"/>
                <a:gd name="T24" fmla="*/ 269 w 320"/>
                <a:gd name="T25" fmla="*/ 168 h 170"/>
                <a:gd name="T26" fmla="*/ 264 w 320"/>
                <a:gd name="T27" fmla="*/ 168 h 170"/>
                <a:gd name="T28" fmla="*/ 264 w 320"/>
                <a:gd name="T29" fmla="*/ 168 h 170"/>
                <a:gd name="T30" fmla="*/ 1 w 320"/>
                <a:gd name="T31" fmla="*/ 170 h 170"/>
                <a:gd name="T32" fmla="*/ 1 w 320"/>
                <a:gd name="T33" fmla="*/ 170 h 170"/>
                <a:gd name="T34" fmla="*/ 0 w 320"/>
                <a:gd name="T35" fmla="*/ 0 h 170"/>
                <a:gd name="T36" fmla="*/ 0 w 320"/>
                <a:gd name="T3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170">
                  <a:moveTo>
                    <a:pt x="0" y="0"/>
                  </a:moveTo>
                  <a:lnTo>
                    <a:pt x="0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2" y="147"/>
                  </a:lnTo>
                  <a:lnTo>
                    <a:pt x="299" y="152"/>
                  </a:lnTo>
                  <a:lnTo>
                    <a:pt x="293" y="157"/>
                  </a:lnTo>
                  <a:lnTo>
                    <a:pt x="288" y="161"/>
                  </a:lnTo>
                  <a:lnTo>
                    <a:pt x="283" y="164"/>
                  </a:lnTo>
                  <a:lnTo>
                    <a:pt x="276" y="167"/>
                  </a:lnTo>
                  <a:lnTo>
                    <a:pt x="269" y="168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1" y="170"/>
                  </a:lnTo>
                  <a:lnTo>
                    <a:pt x="1" y="17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7" name="Freeform 21"/>
            <p:cNvSpPr/>
            <p:nvPr/>
          </p:nvSpPr>
          <p:spPr bwMode="auto">
            <a:xfrm>
              <a:off x="3055938" y="5083175"/>
              <a:ext cx="501650" cy="269875"/>
            </a:xfrm>
            <a:custGeom>
              <a:avLst/>
              <a:gdLst>
                <a:gd name="T0" fmla="*/ 0 w 316"/>
                <a:gd name="T1" fmla="*/ 0 h 170"/>
                <a:gd name="T2" fmla="*/ 0 w 316"/>
                <a:gd name="T3" fmla="*/ 0 h 170"/>
                <a:gd name="T4" fmla="*/ 316 w 316"/>
                <a:gd name="T5" fmla="*/ 0 h 170"/>
                <a:gd name="T6" fmla="*/ 316 w 316"/>
                <a:gd name="T7" fmla="*/ 0 h 170"/>
                <a:gd name="T8" fmla="*/ 299 w 316"/>
                <a:gd name="T9" fmla="*/ 140 h 170"/>
                <a:gd name="T10" fmla="*/ 299 w 316"/>
                <a:gd name="T11" fmla="*/ 140 h 170"/>
                <a:gd name="T12" fmla="*/ 298 w 316"/>
                <a:gd name="T13" fmla="*/ 147 h 170"/>
                <a:gd name="T14" fmla="*/ 295 w 316"/>
                <a:gd name="T15" fmla="*/ 152 h 170"/>
                <a:gd name="T16" fmla="*/ 289 w 316"/>
                <a:gd name="T17" fmla="*/ 156 h 170"/>
                <a:gd name="T18" fmla="*/ 284 w 316"/>
                <a:gd name="T19" fmla="*/ 160 h 170"/>
                <a:gd name="T20" fmla="*/ 279 w 316"/>
                <a:gd name="T21" fmla="*/ 164 h 170"/>
                <a:gd name="T22" fmla="*/ 272 w 316"/>
                <a:gd name="T23" fmla="*/ 167 h 170"/>
                <a:gd name="T24" fmla="*/ 266 w 316"/>
                <a:gd name="T25" fmla="*/ 168 h 170"/>
                <a:gd name="T26" fmla="*/ 260 w 316"/>
                <a:gd name="T27" fmla="*/ 168 h 170"/>
                <a:gd name="T28" fmla="*/ 260 w 316"/>
                <a:gd name="T29" fmla="*/ 168 h 170"/>
                <a:gd name="T30" fmla="*/ 1 w 316"/>
                <a:gd name="T31" fmla="*/ 170 h 170"/>
                <a:gd name="T32" fmla="*/ 1 w 316"/>
                <a:gd name="T33" fmla="*/ 170 h 170"/>
                <a:gd name="T34" fmla="*/ 0 w 316"/>
                <a:gd name="T35" fmla="*/ 0 h 170"/>
                <a:gd name="T36" fmla="*/ 0 w 316"/>
                <a:gd name="T3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6" h="170">
                  <a:moveTo>
                    <a:pt x="0" y="0"/>
                  </a:moveTo>
                  <a:lnTo>
                    <a:pt x="0" y="0"/>
                  </a:lnTo>
                  <a:lnTo>
                    <a:pt x="316" y="0"/>
                  </a:lnTo>
                  <a:lnTo>
                    <a:pt x="316" y="0"/>
                  </a:lnTo>
                  <a:lnTo>
                    <a:pt x="299" y="140"/>
                  </a:lnTo>
                  <a:lnTo>
                    <a:pt x="299" y="140"/>
                  </a:lnTo>
                  <a:lnTo>
                    <a:pt x="298" y="147"/>
                  </a:lnTo>
                  <a:lnTo>
                    <a:pt x="295" y="152"/>
                  </a:lnTo>
                  <a:lnTo>
                    <a:pt x="289" y="156"/>
                  </a:lnTo>
                  <a:lnTo>
                    <a:pt x="284" y="160"/>
                  </a:lnTo>
                  <a:lnTo>
                    <a:pt x="279" y="164"/>
                  </a:lnTo>
                  <a:lnTo>
                    <a:pt x="272" y="167"/>
                  </a:lnTo>
                  <a:lnTo>
                    <a:pt x="266" y="168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1" y="170"/>
                  </a:lnTo>
                  <a:lnTo>
                    <a:pt x="1" y="17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8" name="Freeform 22"/>
            <p:cNvSpPr/>
            <p:nvPr/>
          </p:nvSpPr>
          <p:spPr bwMode="auto">
            <a:xfrm>
              <a:off x="3062288" y="5083175"/>
              <a:ext cx="495300" cy="266700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0 h 168"/>
                <a:gd name="T4" fmla="*/ 312 w 312"/>
                <a:gd name="T5" fmla="*/ 0 h 168"/>
                <a:gd name="T6" fmla="*/ 312 w 312"/>
                <a:gd name="T7" fmla="*/ 0 h 168"/>
                <a:gd name="T8" fmla="*/ 295 w 312"/>
                <a:gd name="T9" fmla="*/ 140 h 168"/>
                <a:gd name="T10" fmla="*/ 295 w 312"/>
                <a:gd name="T11" fmla="*/ 140 h 168"/>
                <a:gd name="T12" fmla="*/ 294 w 312"/>
                <a:gd name="T13" fmla="*/ 147 h 168"/>
                <a:gd name="T14" fmla="*/ 291 w 312"/>
                <a:gd name="T15" fmla="*/ 152 h 168"/>
                <a:gd name="T16" fmla="*/ 285 w 312"/>
                <a:gd name="T17" fmla="*/ 156 h 168"/>
                <a:gd name="T18" fmla="*/ 280 w 312"/>
                <a:gd name="T19" fmla="*/ 160 h 168"/>
                <a:gd name="T20" fmla="*/ 275 w 312"/>
                <a:gd name="T21" fmla="*/ 164 h 168"/>
                <a:gd name="T22" fmla="*/ 269 w 312"/>
                <a:gd name="T23" fmla="*/ 167 h 168"/>
                <a:gd name="T24" fmla="*/ 262 w 312"/>
                <a:gd name="T25" fmla="*/ 168 h 168"/>
                <a:gd name="T26" fmla="*/ 257 w 312"/>
                <a:gd name="T27" fmla="*/ 168 h 168"/>
                <a:gd name="T28" fmla="*/ 257 w 312"/>
                <a:gd name="T29" fmla="*/ 168 h 168"/>
                <a:gd name="T30" fmla="*/ 0 w 312"/>
                <a:gd name="T31" fmla="*/ 168 h 168"/>
                <a:gd name="T32" fmla="*/ 0 w 312"/>
                <a:gd name="T33" fmla="*/ 168 h 168"/>
                <a:gd name="T34" fmla="*/ 0 w 312"/>
                <a:gd name="T35" fmla="*/ 0 h 168"/>
                <a:gd name="T36" fmla="*/ 0 w 31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2" h="168">
                  <a:moveTo>
                    <a:pt x="0" y="0"/>
                  </a:moveTo>
                  <a:lnTo>
                    <a:pt x="0" y="0"/>
                  </a:lnTo>
                  <a:lnTo>
                    <a:pt x="312" y="0"/>
                  </a:lnTo>
                  <a:lnTo>
                    <a:pt x="312" y="0"/>
                  </a:lnTo>
                  <a:lnTo>
                    <a:pt x="295" y="140"/>
                  </a:lnTo>
                  <a:lnTo>
                    <a:pt x="295" y="140"/>
                  </a:lnTo>
                  <a:lnTo>
                    <a:pt x="294" y="147"/>
                  </a:lnTo>
                  <a:lnTo>
                    <a:pt x="291" y="152"/>
                  </a:lnTo>
                  <a:lnTo>
                    <a:pt x="285" y="156"/>
                  </a:lnTo>
                  <a:lnTo>
                    <a:pt x="280" y="160"/>
                  </a:lnTo>
                  <a:lnTo>
                    <a:pt x="275" y="164"/>
                  </a:lnTo>
                  <a:lnTo>
                    <a:pt x="269" y="167"/>
                  </a:lnTo>
                  <a:lnTo>
                    <a:pt x="262" y="168"/>
                  </a:lnTo>
                  <a:lnTo>
                    <a:pt x="257" y="168"/>
                  </a:lnTo>
                  <a:lnTo>
                    <a:pt x="257" y="16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79" name="Freeform 23"/>
            <p:cNvSpPr/>
            <p:nvPr/>
          </p:nvSpPr>
          <p:spPr bwMode="auto">
            <a:xfrm>
              <a:off x="3068638" y="5083175"/>
              <a:ext cx="488950" cy="266700"/>
            </a:xfrm>
            <a:custGeom>
              <a:avLst/>
              <a:gdLst>
                <a:gd name="T0" fmla="*/ 0 w 308"/>
                <a:gd name="T1" fmla="*/ 0 h 168"/>
                <a:gd name="T2" fmla="*/ 0 w 308"/>
                <a:gd name="T3" fmla="*/ 0 h 168"/>
                <a:gd name="T4" fmla="*/ 308 w 308"/>
                <a:gd name="T5" fmla="*/ 0 h 168"/>
                <a:gd name="T6" fmla="*/ 308 w 308"/>
                <a:gd name="T7" fmla="*/ 0 h 168"/>
                <a:gd name="T8" fmla="*/ 291 w 308"/>
                <a:gd name="T9" fmla="*/ 140 h 168"/>
                <a:gd name="T10" fmla="*/ 291 w 308"/>
                <a:gd name="T11" fmla="*/ 140 h 168"/>
                <a:gd name="T12" fmla="*/ 290 w 308"/>
                <a:gd name="T13" fmla="*/ 147 h 168"/>
                <a:gd name="T14" fmla="*/ 287 w 308"/>
                <a:gd name="T15" fmla="*/ 152 h 168"/>
                <a:gd name="T16" fmla="*/ 281 w 308"/>
                <a:gd name="T17" fmla="*/ 156 h 168"/>
                <a:gd name="T18" fmla="*/ 277 w 308"/>
                <a:gd name="T19" fmla="*/ 160 h 168"/>
                <a:gd name="T20" fmla="*/ 271 w 308"/>
                <a:gd name="T21" fmla="*/ 164 h 168"/>
                <a:gd name="T22" fmla="*/ 265 w 308"/>
                <a:gd name="T23" fmla="*/ 166 h 168"/>
                <a:gd name="T24" fmla="*/ 258 w 308"/>
                <a:gd name="T25" fmla="*/ 168 h 168"/>
                <a:gd name="T26" fmla="*/ 253 w 308"/>
                <a:gd name="T27" fmla="*/ 168 h 168"/>
                <a:gd name="T28" fmla="*/ 253 w 308"/>
                <a:gd name="T29" fmla="*/ 168 h 168"/>
                <a:gd name="T30" fmla="*/ 0 w 308"/>
                <a:gd name="T31" fmla="*/ 167 h 168"/>
                <a:gd name="T32" fmla="*/ 0 w 308"/>
                <a:gd name="T33" fmla="*/ 167 h 168"/>
                <a:gd name="T34" fmla="*/ 0 w 308"/>
                <a:gd name="T35" fmla="*/ 0 h 168"/>
                <a:gd name="T36" fmla="*/ 0 w 308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" h="168">
                  <a:moveTo>
                    <a:pt x="0" y="0"/>
                  </a:moveTo>
                  <a:lnTo>
                    <a:pt x="0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91" y="140"/>
                  </a:lnTo>
                  <a:lnTo>
                    <a:pt x="291" y="140"/>
                  </a:lnTo>
                  <a:lnTo>
                    <a:pt x="290" y="147"/>
                  </a:lnTo>
                  <a:lnTo>
                    <a:pt x="287" y="152"/>
                  </a:lnTo>
                  <a:lnTo>
                    <a:pt x="281" y="156"/>
                  </a:lnTo>
                  <a:lnTo>
                    <a:pt x="277" y="160"/>
                  </a:lnTo>
                  <a:lnTo>
                    <a:pt x="271" y="164"/>
                  </a:lnTo>
                  <a:lnTo>
                    <a:pt x="265" y="166"/>
                  </a:lnTo>
                  <a:lnTo>
                    <a:pt x="258" y="168"/>
                  </a:lnTo>
                  <a:lnTo>
                    <a:pt x="253" y="168"/>
                  </a:lnTo>
                  <a:lnTo>
                    <a:pt x="253" y="16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0" name="Freeform 24"/>
            <p:cNvSpPr/>
            <p:nvPr/>
          </p:nvSpPr>
          <p:spPr bwMode="auto">
            <a:xfrm>
              <a:off x="3074988" y="5083175"/>
              <a:ext cx="482600" cy="266700"/>
            </a:xfrm>
            <a:custGeom>
              <a:avLst/>
              <a:gdLst>
                <a:gd name="T0" fmla="*/ 0 w 304"/>
                <a:gd name="T1" fmla="*/ 0 h 168"/>
                <a:gd name="T2" fmla="*/ 0 w 304"/>
                <a:gd name="T3" fmla="*/ 0 h 168"/>
                <a:gd name="T4" fmla="*/ 304 w 304"/>
                <a:gd name="T5" fmla="*/ 0 h 168"/>
                <a:gd name="T6" fmla="*/ 304 w 304"/>
                <a:gd name="T7" fmla="*/ 0 h 168"/>
                <a:gd name="T8" fmla="*/ 287 w 304"/>
                <a:gd name="T9" fmla="*/ 140 h 168"/>
                <a:gd name="T10" fmla="*/ 287 w 304"/>
                <a:gd name="T11" fmla="*/ 140 h 168"/>
                <a:gd name="T12" fmla="*/ 286 w 304"/>
                <a:gd name="T13" fmla="*/ 147 h 168"/>
                <a:gd name="T14" fmla="*/ 283 w 304"/>
                <a:gd name="T15" fmla="*/ 152 h 168"/>
                <a:gd name="T16" fmla="*/ 279 w 304"/>
                <a:gd name="T17" fmla="*/ 156 h 168"/>
                <a:gd name="T18" fmla="*/ 273 w 304"/>
                <a:gd name="T19" fmla="*/ 160 h 168"/>
                <a:gd name="T20" fmla="*/ 267 w 304"/>
                <a:gd name="T21" fmla="*/ 164 h 168"/>
                <a:gd name="T22" fmla="*/ 261 w 304"/>
                <a:gd name="T23" fmla="*/ 166 h 168"/>
                <a:gd name="T24" fmla="*/ 254 w 304"/>
                <a:gd name="T25" fmla="*/ 167 h 168"/>
                <a:gd name="T26" fmla="*/ 249 w 304"/>
                <a:gd name="T27" fmla="*/ 168 h 168"/>
                <a:gd name="T28" fmla="*/ 249 w 304"/>
                <a:gd name="T29" fmla="*/ 168 h 168"/>
                <a:gd name="T30" fmla="*/ 0 w 304"/>
                <a:gd name="T31" fmla="*/ 166 h 168"/>
                <a:gd name="T32" fmla="*/ 0 w 304"/>
                <a:gd name="T33" fmla="*/ 166 h 168"/>
                <a:gd name="T34" fmla="*/ 0 w 304"/>
                <a:gd name="T35" fmla="*/ 0 h 168"/>
                <a:gd name="T36" fmla="*/ 0 w 304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168">
                  <a:moveTo>
                    <a:pt x="0" y="0"/>
                  </a:moveTo>
                  <a:lnTo>
                    <a:pt x="0" y="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87" y="140"/>
                  </a:lnTo>
                  <a:lnTo>
                    <a:pt x="287" y="140"/>
                  </a:lnTo>
                  <a:lnTo>
                    <a:pt x="286" y="147"/>
                  </a:lnTo>
                  <a:lnTo>
                    <a:pt x="283" y="152"/>
                  </a:lnTo>
                  <a:lnTo>
                    <a:pt x="279" y="156"/>
                  </a:lnTo>
                  <a:lnTo>
                    <a:pt x="273" y="160"/>
                  </a:lnTo>
                  <a:lnTo>
                    <a:pt x="267" y="164"/>
                  </a:lnTo>
                  <a:lnTo>
                    <a:pt x="261" y="166"/>
                  </a:lnTo>
                  <a:lnTo>
                    <a:pt x="254" y="167"/>
                  </a:lnTo>
                  <a:lnTo>
                    <a:pt x="249" y="168"/>
                  </a:lnTo>
                  <a:lnTo>
                    <a:pt x="249" y="16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1" name="Freeform 25"/>
            <p:cNvSpPr/>
            <p:nvPr/>
          </p:nvSpPr>
          <p:spPr bwMode="auto">
            <a:xfrm>
              <a:off x="3081338" y="5083175"/>
              <a:ext cx="476250" cy="266700"/>
            </a:xfrm>
            <a:custGeom>
              <a:avLst/>
              <a:gdLst>
                <a:gd name="T0" fmla="*/ 0 w 300"/>
                <a:gd name="T1" fmla="*/ 0 h 168"/>
                <a:gd name="T2" fmla="*/ 0 w 300"/>
                <a:gd name="T3" fmla="*/ 0 h 168"/>
                <a:gd name="T4" fmla="*/ 300 w 300"/>
                <a:gd name="T5" fmla="*/ 0 h 168"/>
                <a:gd name="T6" fmla="*/ 300 w 300"/>
                <a:gd name="T7" fmla="*/ 0 h 168"/>
                <a:gd name="T8" fmla="*/ 283 w 300"/>
                <a:gd name="T9" fmla="*/ 140 h 168"/>
                <a:gd name="T10" fmla="*/ 283 w 300"/>
                <a:gd name="T11" fmla="*/ 140 h 168"/>
                <a:gd name="T12" fmla="*/ 282 w 300"/>
                <a:gd name="T13" fmla="*/ 147 h 168"/>
                <a:gd name="T14" fmla="*/ 279 w 300"/>
                <a:gd name="T15" fmla="*/ 152 h 168"/>
                <a:gd name="T16" fmla="*/ 275 w 300"/>
                <a:gd name="T17" fmla="*/ 156 h 168"/>
                <a:gd name="T18" fmla="*/ 269 w 300"/>
                <a:gd name="T19" fmla="*/ 160 h 168"/>
                <a:gd name="T20" fmla="*/ 264 w 300"/>
                <a:gd name="T21" fmla="*/ 163 h 168"/>
                <a:gd name="T22" fmla="*/ 257 w 300"/>
                <a:gd name="T23" fmla="*/ 166 h 168"/>
                <a:gd name="T24" fmla="*/ 252 w 300"/>
                <a:gd name="T25" fmla="*/ 167 h 168"/>
                <a:gd name="T26" fmla="*/ 245 w 300"/>
                <a:gd name="T27" fmla="*/ 168 h 168"/>
                <a:gd name="T28" fmla="*/ 245 w 300"/>
                <a:gd name="T29" fmla="*/ 168 h 168"/>
                <a:gd name="T30" fmla="*/ 0 w 300"/>
                <a:gd name="T31" fmla="*/ 164 h 168"/>
                <a:gd name="T32" fmla="*/ 0 w 300"/>
                <a:gd name="T33" fmla="*/ 164 h 168"/>
                <a:gd name="T34" fmla="*/ 0 w 300"/>
                <a:gd name="T35" fmla="*/ 0 h 168"/>
                <a:gd name="T36" fmla="*/ 0 w 300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" h="168">
                  <a:moveTo>
                    <a:pt x="0" y="0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283" y="140"/>
                  </a:lnTo>
                  <a:lnTo>
                    <a:pt x="283" y="140"/>
                  </a:lnTo>
                  <a:lnTo>
                    <a:pt x="282" y="147"/>
                  </a:lnTo>
                  <a:lnTo>
                    <a:pt x="279" y="152"/>
                  </a:lnTo>
                  <a:lnTo>
                    <a:pt x="275" y="156"/>
                  </a:lnTo>
                  <a:lnTo>
                    <a:pt x="269" y="160"/>
                  </a:lnTo>
                  <a:lnTo>
                    <a:pt x="264" y="163"/>
                  </a:lnTo>
                  <a:lnTo>
                    <a:pt x="257" y="166"/>
                  </a:lnTo>
                  <a:lnTo>
                    <a:pt x="252" y="167"/>
                  </a:lnTo>
                  <a:lnTo>
                    <a:pt x="245" y="168"/>
                  </a:lnTo>
                  <a:lnTo>
                    <a:pt x="245" y="168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2" name="Freeform 26"/>
            <p:cNvSpPr/>
            <p:nvPr/>
          </p:nvSpPr>
          <p:spPr bwMode="auto">
            <a:xfrm>
              <a:off x="3086101" y="5083175"/>
              <a:ext cx="471488" cy="266700"/>
            </a:xfrm>
            <a:custGeom>
              <a:avLst/>
              <a:gdLst>
                <a:gd name="T0" fmla="*/ 0 w 297"/>
                <a:gd name="T1" fmla="*/ 0 h 168"/>
                <a:gd name="T2" fmla="*/ 0 w 297"/>
                <a:gd name="T3" fmla="*/ 0 h 168"/>
                <a:gd name="T4" fmla="*/ 297 w 297"/>
                <a:gd name="T5" fmla="*/ 0 h 168"/>
                <a:gd name="T6" fmla="*/ 297 w 297"/>
                <a:gd name="T7" fmla="*/ 0 h 168"/>
                <a:gd name="T8" fmla="*/ 280 w 297"/>
                <a:gd name="T9" fmla="*/ 140 h 168"/>
                <a:gd name="T10" fmla="*/ 280 w 297"/>
                <a:gd name="T11" fmla="*/ 140 h 168"/>
                <a:gd name="T12" fmla="*/ 279 w 297"/>
                <a:gd name="T13" fmla="*/ 147 h 168"/>
                <a:gd name="T14" fmla="*/ 276 w 297"/>
                <a:gd name="T15" fmla="*/ 152 h 168"/>
                <a:gd name="T16" fmla="*/ 272 w 297"/>
                <a:gd name="T17" fmla="*/ 156 h 168"/>
                <a:gd name="T18" fmla="*/ 266 w 297"/>
                <a:gd name="T19" fmla="*/ 160 h 168"/>
                <a:gd name="T20" fmla="*/ 261 w 297"/>
                <a:gd name="T21" fmla="*/ 163 h 168"/>
                <a:gd name="T22" fmla="*/ 254 w 297"/>
                <a:gd name="T23" fmla="*/ 166 h 168"/>
                <a:gd name="T24" fmla="*/ 249 w 297"/>
                <a:gd name="T25" fmla="*/ 167 h 168"/>
                <a:gd name="T26" fmla="*/ 243 w 297"/>
                <a:gd name="T27" fmla="*/ 168 h 168"/>
                <a:gd name="T28" fmla="*/ 243 w 297"/>
                <a:gd name="T29" fmla="*/ 168 h 168"/>
                <a:gd name="T30" fmla="*/ 1 w 297"/>
                <a:gd name="T31" fmla="*/ 163 h 168"/>
                <a:gd name="T32" fmla="*/ 1 w 297"/>
                <a:gd name="T33" fmla="*/ 163 h 168"/>
                <a:gd name="T34" fmla="*/ 0 w 297"/>
                <a:gd name="T35" fmla="*/ 0 h 168"/>
                <a:gd name="T36" fmla="*/ 0 w 297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7" h="168">
                  <a:moveTo>
                    <a:pt x="0" y="0"/>
                  </a:moveTo>
                  <a:lnTo>
                    <a:pt x="0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80" y="140"/>
                  </a:lnTo>
                  <a:lnTo>
                    <a:pt x="280" y="140"/>
                  </a:lnTo>
                  <a:lnTo>
                    <a:pt x="279" y="147"/>
                  </a:lnTo>
                  <a:lnTo>
                    <a:pt x="276" y="152"/>
                  </a:lnTo>
                  <a:lnTo>
                    <a:pt x="272" y="156"/>
                  </a:lnTo>
                  <a:lnTo>
                    <a:pt x="266" y="160"/>
                  </a:lnTo>
                  <a:lnTo>
                    <a:pt x="261" y="163"/>
                  </a:lnTo>
                  <a:lnTo>
                    <a:pt x="254" y="166"/>
                  </a:lnTo>
                  <a:lnTo>
                    <a:pt x="249" y="167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3" name="Freeform 27"/>
            <p:cNvSpPr/>
            <p:nvPr/>
          </p:nvSpPr>
          <p:spPr bwMode="auto">
            <a:xfrm>
              <a:off x="3092451" y="5083175"/>
              <a:ext cx="465138" cy="266700"/>
            </a:xfrm>
            <a:custGeom>
              <a:avLst/>
              <a:gdLst>
                <a:gd name="T0" fmla="*/ 0 w 293"/>
                <a:gd name="T1" fmla="*/ 0 h 168"/>
                <a:gd name="T2" fmla="*/ 0 w 293"/>
                <a:gd name="T3" fmla="*/ 0 h 168"/>
                <a:gd name="T4" fmla="*/ 293 w 293"/>
                <a:gd name="T5" fmla="*/ 0 h 168"/>
                <a:gd name="T6" fmla="*/ 293 w 293"/>
                <a:gd name="T7" fmla="*/ 0 h 168"/>
                <a:gd name="T8" fmla="*/ 276 w 293"/>
                <a:gd name="T9" fmla="*/ 140 h 168"/>
                <a:gd name="T10" fmla="*/ 276 w 293"/>
                <a:gd name="T11" fmla="*/ 140 h 168"/>
                <a:gd name="T12" fmla="*/ 275 w 293"/>
                <a:gd name="T13" fmla="*/ 147 h 168"/>
                <a:gd name="T14" fmla="*/ 272 w 293"/>
                <a:gd name="T15" fmla="*/ 152 h 168"/>
                <a:gd name="T16" fmla="*/ 268 w 293"/>
                <a:gd name="T17" fmla="*/ 156 h 168"/>
                <a:gd name="T18" fmla="*/ 262 w 293"/>
                <a:gd name="T19" fmla="*/ 160 h 168"/>
                <a:gd name="T20" fmla="*/ 257 w 293"/>
                <a:gd name="T21" fmla="*/ 163 h 168"/>
                <a:gd name="T22" fmla="*/ 250 w 293"/>
                <a:gd name="T23" fmla="*/ 166 h 168"/>
                <a:gd name="T24" fmla="*/ 245 w 293"/>
                <a:gd name="T25" fmla="*/ 167 h 168"/>
                <a:gd name="T26" fmla="*/ 239 w 293"/>
                <a:gd name="T27" fmla="*/ 168 h 168"/>
                <a:gd name="T28" fmla="*/ 239 w 293"/>
                <a:gd name="T29" fmla="*/ 168 h 168"/>
                <a:gd name="T30" fmla="*/ 0 w 293"/>
                <a:gd name="T31" fmla="*/ 163 h 168"/>
                <a:gd name="T32" fmla="*/ 0 w 293"/>
                <a:gd name="T33" fmla="*/ 163 h 168"/>
                <a:gd name="T34" fmla="*/ 0 w 293"/>
                <a:gd name="T35" fmla="*/ 0 h 168"/>
                <a:gd name="T36" fmla="*/ 0 w 293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3" h="168">
                  <a:moveTo>
                    <a:pt x="0" y="0"/>
                  </a:moveTo>
                  <a:lnTo>
                    <a:pt x="0" y="0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76" y="140"/>
                  </a:lnTo>
                  <a:lnTo>
                    <a:pt x="276" y="140"/>
                  </a:lnTo>
                  <a:lnTo>
                    <a:pt x="275" y="147"/>
                  </a:lnTo>
                  <a:lnTo>
                    <a:pt x="272" y="152"/>
                  </a:lnTo>
                  <a:lnTo>
                    <a:pt x="268" y="156"/>
                  </a:lnTo>
                  <a:lnTo>
                    <a:pt x="262" y="160"/>
                  </a:lnTo>
                  <a:lnTo>
                    <a:pt x="257" y="163"/>
                  </a:lnTo>
                  <a:lnTo>
                    <a:pt x="250" y="166"/>
                  </a:lnTo>
                  <a:lnTo>
                    <a:pt x="245" y="167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4" name="Freeform 28"/>
            <p:cNvSpPr/>
            <p:nvPr/>
          </p:nvSpPr>
          <p:spPr bwMode="auto">
            <a:xfrm>
              <a:off x="3098801" y="5083175"/>
              <a:ext cx="458788" cy="266700"/>
            </a:xfrm>
            <a:custGeom>
              <a:avLst/>
              <a:gdLst>
                <a:gd name="T0" fmla="*/ 0 w 289"/>
                <a:gd name="T1" fmla="*/ 0 h 168"/>
                <a:gd name="T2" fmla="*/ 0 w 289"/>
                <a:gd name="T3" fmla="*/ 0 h 168"/>
                <a:gd name="T4" fmla="*/ 289 w 289"/>
                <a:gd name="T5" fmla="*/ 0 h 168"/>
                <a:gd name="T6" fmla="*/ 289 w 289"/>
                <a:gd name="T7" fmla="*/ 0 h 168"/>
                <a:gd name="T8" fmla="*/ 272 w 289"/>
                <a:gd name="T9" fmla="*/ 140 h 168"/>
                <a:gd name="T10" fmla="*/ 272 w 289"/>
                <a:gd name="T11" fmla="*/ 140 h 168"/>
                <a:gd name="T12" fmla="*/ 271 w 289"/>
                <a:gd name="T13" fmla="*/ 147 h 168"/>
                <a:gd name="T14" fmla="*/ 268 w 289"/>
                <a:gd name="T15" fmla="*/ 151 h 168"/>
                <a:gd name="T16" fmla="*/ 264 w 289"/>
                <a:gd name="T17" fmla="*/ 156 h 168"/>
                <a:gd name="T18" fmla="*/ 258 w 289"/>
                <a:gd name="T19" fmla="*/ 160 h 168"/>
                <a:gd name="T20" fmla="*/ 253 w 289"/>
                <a:gd name="T21" fmla="*/ 163 h 168"/>
                <a:gd name="T22" fmla="*/ 248 w 289"/>
                <a:gd name="T23" fmla="*/ 166 h 168"/>
                <a:gd name="T24" fmla="*/ 235 w 289"/>
                <a:gd name="T25" fmla="*/ 168 h 168"/>
                <a:gd name="T26" fmla="*/ 235 w 289"/>
                <a:gd name="T27" fmla="*/ 168 h 168"/>
                <a:gd name="T28" fmla="*/ 0 w 289"/>
                <a:gd name="T29" fmla="*/ 161 h 168"/>
                <a:gd name="T30" fmla="*/ 0 w 289"/>
                <a:gd name="T31" fmla="*/ 161 h 168"/>
                <a:gd name="T32" fmla="*/ 0 w 289"/>
                <a:gd name="T33" fmla="*/ 0 h 168"/>
                <a:gd name="T34" fmla="*/ 0 w 289"/>
                <a:gd name="T3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9" h="168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72" y="140"/>
                  </a:lnTo>
                  <a:lnTo>
                    <a:pt x="272" y="140"/>
                  </a:lnTo>
                  <a:lnTo>
                    <a:pt x="271" y="147"/>
                  </a:lnTo>
                  <a:lnTo>
                    <a:pt x="268" y="151"/>
                  </a:lnTo>
                  <a:lnTo>
                    <a:pt x="264" y="156"/>
                  </a:lnTo>
                  <a:lnTo>
                    <a:pt x="258" y="160"/>
                  </a:lnTo>
                  <a:lnTo>
                    <a:pt x="253" y="163"/>
                  </a:lnTo>
                  <a:lnTo>
                    <a:pt x="248" y="166"/>
                  </a:lnTo>
                  <a:lnTo>
                    <a:pt x="235" y="168"/>
                  </a:lnTo>
                  <a:lnTo>
                    <a:pt x="235" y="168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5" name="Freeform 29"/>
            <p:cNvSpPr/>
            <p:nvPr/>
          </p:nvSpPr>
          <p:spPr bwMode="auto">
            <a:xfrm>
              <a:off x="3105151" y="5083175"/>
              <a:ext cx="452438" cy="265113"/>
            </a:xfrm>
            <a:custGeom>
              <a:avLst/>
              <a:gdLst>
                <a:gd name="T0" fmla="*/ 0 w 285"/>
                <a:gd name="T1" fmla="*/ 0 h 167"/>
                <a:gd name="T2" fmla="*/ 0 w 285"/>
                <a:gd name="T3" fmla="*/ 0 h 167"/>
                <a:gd name="T4" fmla="*/ 285 w 285"/>
                <a:gd name="T5" fmla="*/ 0 h 167"/>
                <a:gd name="T6" fmla="*/ 285 w 285"/>
                <a:gd name="T7" fmla="*/ 0 h 167"/>
                <a:gd name="T8" fmla="*/ 268 w 285"/>
                <a:gd name="T9" fmla="*/ 140 h 167"/>
                <a:gd name="T10" fmla="*/ 268 w 285"/>
                <a:gd name="T11" fmla="*/ 140 h 167"/>
                <a:gd name="T12" fmla="*/ 267 w 285"/>
                <a:gd name="T13" fmla="*/ 147 h 167"/>
                <a:gd name="T14" fmla="*/ 264 w 285"/>
                <a:gd name="T15" fmla="*/ 151 h 167"/>
                <a:gd name="T16" fmla="*/ 260 w 285"/>
                <a:gd name="T17" fmla="*/ 156 h 167"/>
                <a:gd name="T18" fmla="*/ 254 w 285"/>
                <a:gd name="T19" fmla="*/ 160 h 167"/>
                <a:gd name="T20" fmla="*/ 249 w 285"/>
                <a:gd name="T21" fmla="*/ 163 h 167"/>
                <a:gd name="T22" fmla="*/ 244 w 285"/>
                <a:gd name="T23" fmla="*/ 166 h 167"/>
                <a:gd name="T24" fmla="*/ 231 w 285"/>
                <a:gd name="T25" fmla="*/ 167 h 167"/>
                <a:gd name="T26" fmla="*/ 231 w 285"/>
                <a:gd name="T27" fmla="*/ 167 h 167"/>
                <a:gd name="T28" fmla="*/ 0 w 285"/>
                <a:gd name="T29" fmla="*/ 160 h 167"/>
                <a:gd name="T30" fmla="*/ 0 w 285"/>
                <a:gd name="T31" fmla="*/ 160 h 167"/>
                <a:gd name="T32" fmla="*/ 0 w 285"/>
                <a:gd name="T33" fmla="*/ 0 h 167"/>
                <a:gd name="T34" fmla="*/ 0 w 285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167">
                  <a:moveTo>
                    <a:pt x="0" y="0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68" y="140"/>
                  </a:lnTo>
                  <a:lnTo>
                    <a:pt x="268" y="140"/>
                  </a:lnTo>
                  <a:lnTo>
                    <a:pt x="267" y="147"/>
                  </a:lnTo>
                  <a:lnTo>
                    <a:pt x="264" y="151"/>
                  </a:lnTo>
                  <a:lnTo>
                    <a:pt x="260" y="156"/>
                  </a:lnTo>
                  <a:lnTo>
                    <a:pt x="254" y="160"/>
                  </a:lnTo>
                  <a:lnTo>
                    <a:pt x="249" y="163"/>
                  </a:lnTo>
                  <a:lnTo>
                    <a:pt x="244" y="166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6" name="Freeform 30"/>
            <p:cNvSpPr/>
            <p:nvPr/>
          </p:nvSpPr>
          <p:spPr bwMode="auto">
            <a:xfrm>
              <a:off x="3111501" y="5083175"/>
              <a:ext cx="446088" cy="265113"/>
            </a:xfrm>
            <a:custGeom>
              <a:avLst/>
              <a:gdLst>
                <a:gd name="T0" fmla="*/ 0 w 281"/>
                <a:gd name="T1" fmla="*/ 0 h 167"/>
                <a:gd name="T2" fmla="*/ 0 w 281"/>
                <a:gd name="T3" fmla="*/ 0 h 167"/>
                <a:gd name="T4" fmla="*/ 281 w 281"/>
                <a:gd name="T5" fmla="*/ 0 h 167"/>
                <a:gd name="T6" fmla="*/ 281 w 281"/>
                <a:gd name="T7" fmla="*/ 0 h 167"/>
                <a:gd name="T8" fmla="*/ 264 w 281"/>
                <a:gd name="T9" fmla="*/ 140 h 167"/>
                <a:gd name="T10" fmla="*/ 264 w 281"/>
                <a:gd name="T11" fmla="*/ 140 h 167"/>
                <a:gd name="T12" fmla="*/ 263 w 281"/>
                <a:gd name="T13" fmla="*/ 145 h 167"/>
                <a:gd name="T14" fmla="*/ 260 w 281"/>
                <a:gd name="T15" fmla="*/ 151 h 167"/>
                <a:gd name="T16" fmla="*/ 256 w 281"/>
                <a:gd name="T17" fmla="*/ 156 h 167"/>
                <a:gd name="T18" fmla="*/ 250 w 281"/>
                <a:gd name="T19" fmla="*/ 160 h 167"/>
                <a:gd name="T20" fmla="*/ 245 w 281"/>
                <a:gd name="T21" fmla="*/ 163 h 167"/>
                <a:gd name="T22" fmla="*/ 240 w 281"/>
                <a:gd name="T23" fmla="*/ 166 h 167"/>
                <a:gd name="T24" fmla="*/ 229 w 281"/>
                <a:gd name="T25" fmla="*/ 167 h 167"/>
                <a:gd name="T26" fmla="*/ 229 w 281"/>
                <a:gd name="T27" fmla="*/ 167 h 167"/>
                <a:gd name="T28" fmla="*/ 0 w 281"/>
                <a:gd name="T29" fmla="*/ 159 h 167"/>
                <a:gd name="T30" fmla="*/ 0 w 281"/>
                <a:gd name="T31" fmla="*/ 159 h 167"/>
                <a:gd name="T32" fmla="*/ 0 w 281"/>
                <a:gd name="T33" fmla="*/ 0 h 167"/>
                <a:gd name="T34" fmla="*/ 0 w 281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67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64" y="140"/>
                  </a:lnTo>
                  <a:lnTo>
                    <a:pt x="264" y="140"/>
                  </a:lnTo>
                  <a:lnTo>
                    <a:pt x="263" y="145"/>
                  </a:lnTo>
                  <a:lnTo>
                    <a:pt x="260" y="151"/>
                  </a:lnTo>
                  <a:lnTo>
                    <a:pt x="256" y="156"/>
                  </a:lnTo>
                  <a:lnTo>
                    <a:pt x="250" y="160"/>
                  </a:lnTo>
                  <a:lnTo>
                    <a:pt x="245" y="163"/>
                  </a:lnTo>
                  <a:lnTo>
                    <a:pt x="240" y="166"/>
                  </a:lnTo>
                  <a:lnTo>
                    <a:pt x="229" y="167"/>
                  </a:lnTo>
                  <a:lnTo>
                    <a:pt x="229" y="167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7" name="Freeform 31"/>
            <p:cNvSpPr/>
            <p:nvPr/>
          </p:nvSpPr>
          <p:spPr bwMode="auto">
            <a:xfrm>
              <a:off x="3116263" y="5083175"/>
              <a:ext cx="441325" cy="265113"/>
            </a:xfrm>
            <a:custGeom>
              <a:avLst/>
              <a:gdLst>
                <a:gd name="T0" fmla="*/ 1 w 278"/>
                <a:gd name="T1" fmla="*/ 0 h 167"/>
                <a:gd name="T2" fmla="*/ 1 w 278"/>
                <a:gd name="T3" fmla="*/ 0 h 167"/>
                <a:gd name="T4" fmla="*/ 278 w 278"/>
                <a:gd name="T5" fmla="*/ 0 h 167"/>
                <a:gd name="T6" fmla="*/ 278 w 278"/>
                <a:gd name="T7" fmla="*/ 0 h 167"/>
                <a:gd name="T8" fmla="*/ 261 w 278"/>
                <a:gd name="T9" fmla="*/ 140 h 167"/>
                <a:gd name="T10" fmla="*/ 261 w 278"/>
                <a:gd name="T11" fmla="*/ 140 h 167"/>
                <a:gd name="T12" fmla="*/ 260 w 278"/>
                <a:gd name="T13" fmla="*/ 145 h 167"/>
                <a:gd name="T14" fmla="*/ 257 w 278"/>
                <a:gd name="T15" fmla="*/ 151 h 167"/>
                <a:gd name="T16" fmla="*/ 253 w 278"/>
                <a:gd name="T17" fmla="*/ 156 h 167"/>
                <a:gd name="T18" fmla="*/ 247 w 278"/>
                <a:gd name="T19" fmla="*/ 159 h 167"/>
                <a:gd name="T20" fmla="*/ 242 w 278"/>
                <a:gd name="T21" fmla="*/ 163 h 167"/>
                <a:gd name="T22" fmla="*/ 237 w 278"/>
                <a:gd name="T23" fmla="*/ 166 h 167"/>
                <a:gd name="T24" fmla="*/ 226 w 278"/>
                <a:gd name="T25" fmla="*/ 167 h 167"/>
                <a:gd name="T26" fmla="*/ 226 w 278"/>
                <a:gd name="T27" fmla="*/ 167 h 167"/>
                <a:gd name="T28" fmla="*/ 0 w 278"/>
                <a:gd name="T29" fmla="*/ 157 h 167"/>
                <a:gd name="T30" fmla="*/ 0 w 278"/>
                <a:gd name="T31" fmla="*/ 157 h 167"/>
                <a:gd name="T32" fmla="*/ 1 w 278"/>
                <a:gd name="T33" fmla="*/ 0 h 167"/>
                <a:gd name="T34" fmla="*/ 1 w 278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8" h="167">
                  <a:moveTo>
                    <a:pt x="1" y="0"/>
                  </a:moveTo>
                  <a:lnTo>
                    <a:pt x="1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61" y="140"/>
                  </a:lnTo>
                  <a:lnTo>
                    <a:pt x="261" y="140"/>
                  </a:lnTo>
                  <a:lnTo>
                    <a:pt x="260" y="145"/>
                  </a:lnTo>
                  <a:lnTo>
                    <a:pt x="257" y="151"/>
                  </a:lnTo>
                  <a:lnTo>
                    <a:pt x="253" y="156"/>
                  </a:lnTo>
                  <a:lnTo>
                    <a:pt x="247" y="159"/>
                  </a:lnTo>
                  <a:lnTo>
                    <a:pt x="242" y="163"/>
                  </a:lnTo>
                  <a:lnTo>
                    <a:pt x="237" y="166"/>
                  </a:lnTo>
                  <a:lnTo>
                    <a:pt x="226" y="167"/>
                  </a:lnTo>
                  <a:lnTo>
                    <a:pt x="226" y="16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8" name="Freeform 32"/>
            <p:cNvSpPr/>
            <p:nvPr/>
          </p:nvSpPr>
          <p:spPr bwMode="auto">
            <a:xfrm>
              <a:off x="3122613" y="5083175"/>
              <a:ext cx="434975" cy="265113"/>
            </a:xfrm>
            <a:custGeom>
              <a:avLst/>
              <a:gdLst>
                <a:gd name="T0" fmla="*/ 1 w 274"/>
                <a:gd name="T1" fmla="*/ 0 h 167"/>
                <a:gd name="T2" fmla="*/ 1 w 274"/>
                <a:gd name="T3" fmla="*/ 0 h 167"/>
                <a:gd name="T4" fmla="*/ 274 w 274"/>
                <a:gd name="T5" fmla="*/ 0 h 167"/>
                <a:gd name="T6" fmla="*/ 274 w 274"/>
                <a:gd name="T7" fmla="*/ 0 h 167"/>
                <a:gd name="T8" fmla="*/ 257 w 274"/>
                <a:gd name="T9" fmla="*/ 140 h 167"/>
                <a:gd name="T10" fmla="*/ 257 w 274"/>
                <a:gd name="T11" fmla="*/ 140 h 167"/>
                <a:gd name="T12" fmla="*/ 256 w 274"/>
                <a:gd name="T13" fmla="*/ 145 h 167"/>
                <a:gd name="T14" fmla="*/ 253 w 274"/>
                <a:gd name="T15" fmla="*/ 151 h 167"/>
                <a:gd name="T16" fmla="*/ 249 w 274"/>
                <a:gd name="T17" fmla="*/ 156 h 167"/>
                <a:gd name="T18" fmla="*/ 245 w 274"/>
                <a:gd name="T19" fmla="*/ 159 h 167"/>
                <a:gd name="T20" fmla="*/ 239 w 274"/>
                <a:gd name="T21" fmla="*/ 163 h 167"/>
                <a:gd name="T22" fmla="*/ 233 w 274"/>
                <a:gd name="T23" fmla="*/ 164 h 167"/>
                <a:gd name="T24" fmla="*/ 222 w 274"/>
                <a:gd name="T25" fmla="*/ 167 h 167"/>
                <a:gd name="T26" fmla="*/ 222 w 274"/>
                <a:gd name="T27" fmla="*/ 167 h 167"/>
                <a:gd name="T28" fmla="*/ 0 w 274"/>
                <a:gd name="T29" fmla="*/ 156 h 167"/>
                <a:gd name="T30" fmla="*/ 0 w 274"/>
                <a:gd name="T31" fmla="*/ 156 h 167"/>
                <a:gd name="T32" fmla="*/ 1 w 274"/>
                <a:gd name="T33" fmla="*/ 0 h 167"/>
                <a:gd name="T34" fmla="*/ 1 w 274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167">
                  <a:moveTo>
                    <a:pt x="1" y="0"/>
                  </a:moveTo>
                  <a:lnTo>
                    <a:pt x="1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57" y="140"/>
                  </a:lnTo>
                  <a:lnTo>
                    <a:pt x="257" y="140"/>
                  </a:lnTo>
                  <a:lnTo>
                    <a:pt x="256" y="145"/>
                  </a:lnTo>
                  <a:lnTo>
                    <a:pt x="253" y="151"/>
                  </a:lnTo>
                  <a:lnTo>
                    <a:pt x="249" y="156"/>
                  </a:lnTo>
                  <a:lnTo>
                    <a:pt x="245" y="159"/>
                  </a:lnTo>
                  <a:lnTo>
                    <a:pt x="239" y="163"/>
                  </a:lnTo>
                  <a:lnTo>
                    <a:pt x="233" y="164"/>
                  </a:lnTo>
                  <a:lnTo>
                    <a:pt x="222" y="167"/>
                  </a:lnTo>
                  <a:lnTo>
                    <a:pt x="222" y="1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89" name="Freeform 33"/>
            <p:cNvSpPr/>
            <p:nvPr/>
          </p:nvSpPr>
          <p:spPr bwMode="auto">
            <a:xfrm>
              <a:off x="3128963" y="5083175"/>
              <a:ext cx="428625" cy="265113"/>
            </a:xfrm>
            <a:custGeom>
              <a:avLst/>
              <a:gdLst>
                <a:gd name="T0" fmla="*/ 0 w 270"/>
                <a:gd name="T1" fmla="*/ 0 h 167"/>
                <a:gd name="T2" fmla="*/ 0 w 270"/>
                <a:gd name="T3" fmla="*/ 0 h 167"/>
                <a:gd name="T4" fmla="*/ 270 w 270"/>
                <a:gd name="T5" fmla="*/ 0 h 167"/>
                <a:gd name="T6" fmla="*/ 270 w 270"/>
                <a:gd name="T7" fmla="*/ 0 h 167"/>
                <a:gd name="T8" fmla="*/ 253 w 270"/>
                <a:gd name="T9" fmla="*/ 140 h 167"/>
                <a:gd name="T10" fmla="*/ 253 w 270"/>
                <a:gd name="T11" fmla="*/ 140 h 167"/>
                <a:gd name="T12" fmla="*/ 252 w 270"/>
                <a:gd name="T13" fmla="*/ 145 h 167"/>
                <a:gd name="T14" fmla="*/ 249 w 270"/>
                <a:gd name="T15" fmla="*/ 151 h 167"/>
                <a:gd name="T16" fmla="*/ 245 w 270"/>
                <a:gd name="T17" fmla="*/ 155 h 167"/>
                <a:gd name="T18" fmla="*/ 241 w 270"/>
                <a:gd name="T19" fmla="*/ 159 h 167"/>
                <a:gd name="T20" fmla="*/ 235 w 270"/>
                <a:gd name="T21" fmla="*/ 163 h 167"/>
                <a:gd name="T22" fmla="*/ 230 w 270"/>
                <a:gd name="T23" fmla="*/ 164 h 167"/>
                <a:gd name="T24" fmla="*/ 219 w 270"/>
                <a:gd name="T25" fmla="*/ 167 h 167"/>
                <a:gd name="T26" fmla="*/ 219 w 270"/>
                <a:gd name="T27" fmla="*/ 167 h 167"/>
                <a:gd name="T28" fmla="*/ 0 w 270"/>
                <a:gd name="T29" fmla="*/ 156 h 167"/>
                <a:gd name="T30" fmla="*/ 0 w 270"/>
                <a:gd name="T31" fmla="*/ 156 h 167"/>
                <a:gd name="T32" fmla="*/ 0 w 270"/>
                <a:gd name="T33" fmla="*/ 0 h 167"/>
                <a:gd name="T34" fmla="*/ 0 w 270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167">
                  <a:moveTo>
                    <a:pt x="0" y="0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53" y="140"/>
                  </a:lnTo>
                  <a:lnTo>
                    <a:pt x="253" y="140"/>
                  </a:lnTo>
                  <a:lnTo>
                    <a:pt x="252" y="145"/>
                  </a:lnTo>
                  <a:lnTo>
                    <a:pt x="249" y="151"/>
                  </a:lnTo>
                  <a:lnTo>
                    <a:pt x="245" y="155"/>
                  </a:lnTo>
                  <a:lnTo>
                    <a:pt x="241" y="159"/>
                  </a:lnTo>
                  <a:lnTo>
                    <a:pt x="235" y="163"/>
                  </a:lnTo>
                  <a:lnTo>
                    <a:pt x="230" y="164"/>
                  </a:lnTo>
                  <a:lnTo>
                    <a:pt x="219" y="167"/>
                  </a:lnTo>
                  <a:lnTo>
                    <a:pt x="219" y="1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0" name="Freeform 34"/>
            <p:cNvSpPr/>
            <p:nvPr/>
          </p:nvSpPr>
          <p:spPr bwMode="auto">
            <a:xfrm>
              <a:off x="3135313" y="5083175"/>
              <a:ext cx="422275" cy="265113"/>
            </a:xfrm>
            <a:custGeom>
              <a:avLst/>
              <a:gdLst>
                <a:gd name="T0" fmla="*/ 0 w 266"/>
                <a:gd name="T1" fmla="*/ 0 h 167"/>
                <a:gd name="T2" fmla="*/ 0 w 266"/>
                <a:gd name="T3" fmla="*/ 0 h 167"/>
                <a:gd name="T4" fmla="*/ 266 w 266"/>
                <a:gd name="T5" fmla="*/ 0 h 167"/>
                <a:gd name="T6" fmla="*/ 266 w 266"/>
                <a:gd name="T7" fmla="*/ 0 h 167"/>
                <a:gd name="T8" fmla="*/ 249 w 266"/>
                <a:gd name="T9" fmla="*/ 140 h 167"/>
                <a:gd name="T10" fmla="*/ 249 w 266"/>
                <a:gd name="T11" fmla="*/ 140 h 167"/>
                <a:gd name="T12" fmla="*/ 248 w 266"/>
                <a:gd name="T13" fmla="*/ 145 h 167"/>
                <a:gd name="T14" fmla="*/ 245 w 266"/>
                <a:gd name="T15" fmla="*/ 151 h 167"/>
                <a:gd name="T16" fmla="*/ 241 w 266"/>
                <a:gd name="T17" fmla="*/ 155 h 167"/>
                <a:gd name="T18" fmla="*/ 237 w 266"/>
                <a:gd name="T19" fmla="*/ 159 h 167"/>
                <a:gd name="T20" fmla="*/ 226 w 266"/>
                <a:gd name="T21" fmla="*/ 164 h 167"/>
                <a:gd name="T22" fmla="*/ 215 w 266"/>
                <a:gd name="T23" fmla="*/ 167 h 167"/>
                <a:gd name="T24" fmla="*/ 215 w 266"/>
                <a:gd name="T25" fmla="*/ 167 h 167"/>
                <a:gd name="T26" fmla="*/ 0 w 266"/>
                <a:gd name="T27" fmla="*/ 155 h 167"/>
                <a:gd name="T28" fmla="*/ 0 w 266"/>
                <a:gd name="T29" fmla="*/ 155 h 167"/>
                <a:gd name="T30" fmla="*/ 0 w 266"/>
                <a:gd name="T31" fmla="*/ 0 h 167"/>
                <a:gd name="T32" fmla="*/ 0 w 266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6" h="167">
                  <a:moveTo>
                    <a:pt x="0" y="0"/>
                  </a:moveTo>
                  <a:lnTo>
                    <a:pt x="0" y="0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49" y="140"/>
                  </a:lnTo>
                  <a:lnTo>
                    <a:pt x="249" y="140"/>
                  </a:lnTo>
                  <a:lnTo>
                    <a:pt x="248" y="145"/>
                  </a:lnTo>
                  <a:lnTo>
                    <a:pt x="245" y="151"/>
                  </a:lnTo>
                  <a:lnTo>
                    <a:pt x="241" y="155"/>
                  </a:lnTo>
                  <a:lnTo>
                    <a:pt x="237" y="159"/>
                  </a:lnTo>
                  <a:lnTo>
                    <a:pt x="226" y="164"/>
                  </a:lnTo>
                  <a:lnTo>
                    <a:pt x="215" y="167"/>
                  </a:lnTo>
                  <a:lnTo>
                    <a:pt x="215" y="167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1" name="Freeform 35"/>
            <p:cNvSpPr/>
            <p:nvPr/>
          </p:nvSpPr>
          <p:spPr bwMode="auto">
            <a:xfrm>
              <a:off x="3138488" y="5083175"/>
              <a:ext cx="419100" cy="265113"/>
            </a:xfrm>
            <a:custGeom>
              <a:avLst/>
              <a:gdLst>
                <a:gd name="T0" fmla="*/ 2 w 264"/>
                <a:gd name="T1" fmla="*/ 0 h 167"/>
                <a:gd name="T2" fmla="*/ 2 w 264"/>
                <a:gd name="T3" fmla="*/ 0 h 167"/>
                <a:gd name="T4" fmla="*/ 264 w 264"/>
                <a:gd name="T5" fmla="*/ 0 h 167"/>
                <a:gd name="T6" fmla="*/ 264 w 264"/>
                <a:gd name="T7" fmla="*/ 0 h 167"/>
                <a:gd name="T8" fmla="*/ 247 w 264"/>
                <a:gd name="T9" fmla="*/ 140 h 167"/>
                <a:gd name="T10" fmla="*/ 247 w 264"/>
                <a:gd name="T11" fmla="*/ 140 h 167"/>
                <a:gd name="T12" fmla="*/ 246 w 264"/>
                <a:gd name="T13" fmla="*/ 145 h 167"/>
                <a:gd name="T14" fmla="*/ 243 w 264"/>
                <a:gd name="T15" fmla="*/ 151 h 167"/>
                <a:gd name="T16" fmla="*/ 239 w 264"/>
                <a:gd name="T17" fmla="*/ 155 h 167"/>
                <a:gd name="T18" fmla="*/ 235 w 264"/>
                <a:gd name="T19" fmla="*/ 159 h 167"/>
                <a:gd name="T20" fmla="*/ 224 w 264"/>
                <a:gd name="T21" fmla="*/ 164 h 167"/>
                <a:gd name="T22" fmla="*/ 213 w 264"/>
                <a:gd name="T23" fmla="*/ 167 h 167"/>
                <a:gd name="T24" fmla="*/ 213 w 264"/>
                <a:gd name="T25" fmla="*/ 167 h 167"/>
                <a:gd name="T26" fmla="*/ 0 w 264"/>
                <a:gd name="T27" fmla="*/ 153 h 167"/>
                <a:gd name="T28" fmla="*/ 0 w 264"/>
                <a:gd name="T29" fmla="*/ 153 h 167"/>
                <a:gd name="T30" fmla="*/ 2 w 264"/>
                <a:gd name="T31" fmla="*/ 0 h 167"/>
                <a:gd name="T32" fmla="*/ 2 w 264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67">
                  <a:moveTo>
                    <a:pt x="2" y="0"/>
                  </a:moveTo>
                  <a:lnTo>
                    <a:pt x="2" y="0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47" y="140"/>
                  </a:lnTo>
                  <a:lnTo>
                    <a:pt x="247" y="140"/>
                  </a:lnTo>
                  <a:lnTo>
                    <a:pt x="246" y="145"/>
                  </a:lnTo>
                  <a:lnTo>
                    <a:pt x="243" y="151"/>
                  </a:lnTo>
                  <a:lnTo>
                    <a:pt x="239" y="155"/>
                  </a:lnTo>
                  <a:lnTo>
                    <a:pt x="235" y="159"/>
                  </a:lnTo>
                  <a:lnTo>
                    <a:pt x="224" y="164"/>
                  </a:lnTo>
                  <a:lnTo>
                    <a:pt x="213" y="167"/>
                  </a:lnTo>
                  <a:lnTo>
                    <a:pt x="213" y="167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2" name="Freeform 36"/>
            <p:cNvSpPr/>
            <p:nvPr/>
          </p:nvSpPr>
          <p:spPr bwMode="auto">
            <a:xfrm>
              <a:off x="3144838" y="5083175"/>
              <a:ext cx="412750" cy="265113"/>
            </a:xfrm>
            <a:custGeom>
              <a:avLst/>
              <a:gdLst>
                <a:gd name="T0" fmla="*/ 2 w 260"/>
                <a:gd name="T1" fmla="*/ 0 h 167"/>
                <a:gd name="T2" fmla="*/ 2 w 260"/>
                <a:gd name="T3" fmla="*/ 0 h 167"/>
                <a:gd name="T4" fmla="*/ 260 w 260"/>
                <a:gd name="T5" fmla="*/ 0 h 167"/>
                <a:gd name="T6" fmla="*/ 260 w 260"/>
                <a:gd name="T7" fmla="*/ 0 h 167"/>
                <a:gd name="T8" fmla="*/ 243 w 260"/>
                <a:gd name="T9" fmla="*/ 140 h 167"/>
                <a:gd name="T10" fmla="*/ 243 w 260"/>
                <a:gd name="T11" fmla="*/ 140 h 167"/>
                <a:gd name="T12" fmla="*/ 242 w 260"/>
                <a:gd name="T13" fmla="*/ 145 h 167"/>
                <a:gd name="T14" fmla="*/ 239 w 260"/>
                <a:gd name="T15" fmla="*/ 151 h 167"/>
                <a:gd name="T16" fmla="*/ 235 w 260"/>
                <a:gd name="T17" fmla="*/ 155 h 167"/>
                <a:gd name="T18" fmla="*/ 231 w 260"/>
                <a:gd name="T19" fmla="*/ 159 h 167"/>
                <a:gd name="T20" fmla="*/ 220 w 260"/>
                <a:gd name="T21" fmla="*/ 164 h 167"/>
                <a:gd name="T22" fmla="*/ 209 w 260"/>
                <a:gd name="T23" fmla="*/ 167 h 167"/>
                <a:gd name="T24" fmla="*/ 209 w 260"/>
                <a:gd name="T25" fmla="*/ 167 h 167"/>
                <a:gd name="T26" fmla="*/ 0 w 260"/>
                <a:gd name="T27" fmla="*/ 152 h 167"/>
                <a:gd name="T28" fmla="*/ 0 w 260"/>
                <a:gd name="T29" fmla="*/ 152 h 167"/>
                <a:gd name="T30" fmla="*/ 2 w 260"/>
                <a:gd name="T31" fmla="*/ 0 h 167"/>
                <a:gd name="T32" fmla="*/ 2 w 260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0" h="167">
                  <a:moveTo>
                    <a:pt x="2" y="0"/>
                  </a:moveTo>
                  <a:lnTo>
                    <a:pt x="2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43" y="140"/>
                  </a:lnTo>
                  <a:lnTo>
                    <a:pt x="243" y="140"/>
                  </a:lnTo>
                  <a:lnTo>
                    <a:pt x="242" y="145"/>
                  </a:lnTo>
                  <a:lnTo>
                    <a:pt x="239" y="151"/>
                  </a:lnTo>
                  <a:lnTo>
                    <a:pt x="235" y="155"/>
                  </a:lnTo>
                  <a:lnTo>
                    <a:pt x="231" y="159"/>
                  </a:lnTo>
                  <a:lnTo>
                    <a:pt x="220" y="164"/>
                  </a:lnTo>
                  <a:lnTo>
                    <a:pt x="209" y="167"/>
                  </a:lnTo>
                  <a:lnTo>
                    <a:pt x="209" y="167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3" name="Freeform 37"/>
            <p:cNvSpPr/>
            <p:nvPr/>
          </p:nvSpPr>
          <p:spPr bwMode="auto">
            <a:xfrm>
              <a:off x="3152776" y="5083175"/>
              <a:ext cx="404813" cy="265113"/>
            </a:xfrm>
            <a:custGeom>
              <a:avLst/>
              <a:gdLst>
                <a:gd name="T0" fmla="*/ 1 w 255"/>
                <a:gd name="T1" fmla="*/ 0 h 167"/>
                <a:gd name="T2" fmla="*/ 1 w 255"/>
                <a:gd name="T3" fmla="*/ 0 h 167"/>
                <a:gd name="T4" fmla="*/ 255 w 255"/>
                <a:gd name="T5" fmla="*/ 0 h 167"/>
                <a:gd name="T6" fmla="*/ 255 w 255"/>
                <a:gd name="T7" fmla="*/ 0 h 167"/>
                <a:gd name="T8" fmla="*/ 238 w 255"/>
                <a:gd name="T9" fmla="*/ 140 h 167"/>
                <a:gd name="T10" fmla="*/ 238 w 255"/>
                <a:gd name="T11" fmla="*/ 140 h 167"/>
                <a:gd name="T12" fmla="*/ 237 w 255"/>
                <a:gd name="T13" fmla="*/ 145 h 167"/>
                <a:gd name="T14" fmla="*/ 234 w 255"/>
                <a:gd name="T15" fmla="*/ 151 h 167"/>
                <a:gd name="T16" fmla="*/ 230 w 255"/>
                <a:gd name="T17" fmla="*/ 155 h 167"/>
                <a:gd name="T18" fmla="*/ 226 w 255"/>
                <a:gd name="T19" fmla="*/ 159 h 167"/>
                <a:gd name="T20" fmla="*/ 215 w 255"/>
                <a:gd name="T21" fmla="*/ 164 h 167"/>
                <a:gd name="T22" fmla="*/ 205 w 255"/>
                <a:gd name="T23" fmla="*/ 167 h 167"/>
                <a:gd name="T24" fmla="*/ 205 w 255"/>
                <a:gd name="T25" fmla="*/ 167 h 167"/>
                <a:gd name="T26" fmla="*/ 0 w 255"/>
                <a:gd name="T27" fmla="*/ 151 h 167"/>
                <a:gd name="T28" fmla="*/ 0 w 255"/>
                <a:gd name="T29" fmla="*/ 151 h 167"/>
                <a:gd name="T30" fmla="*/ 1 w 255"/>
                <a:gd name="T31" fmla="*/ 0 h 167"/>
                <a:gd name="T32" fmla="*/ 1 w 255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5" h="167">
                  <a:moveTo>
                    <a:pt x="1" y="0"/>
                  </a:moveTo>
                  <a:lnTo>
                    <a:pt x="1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38" y="140"/>
                  </a:lnTo>
                  <a:lnTo>
                    <a:pt x="238" y="140"/>
                  </a:lnTo>
                  <a:lnTo>
                    <a:pt x="237" y="145"/>
                  </a:lnTo>
                  <a:lnTo>
                    <a:pt x="234" y="151"/>
                  </a:lnTo>
                  <a:lnTo>
                    <a:pt x="230" y="155"/>
                  </a:lnTo>
                  <a:lnTo>
                    <a:pt x="226" y="159"/>
                  </a:lnTo>
                  <a:lnTo>
                    <a:pt x="215" y="164"/>
                  </a:lnTo>
                  <a:lnTo>
                    <a:pt x="205" y="167"/>
                  </a:lnTo>
                  <a:lnTo>
                    <a:pt x="205" y="167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4" name="Freeform 38"/>
            <p:cNvSpPr/>
            <p:nvPr/>
          </p:nvSpPr>
          <p:spPr bwMode="auto">
            <a:xfrm>
              <a:off x="3159126" y="5083175"/>
              <a:ext cx="398463" cy="265113"/>
            </a:xfrm>
            <a:custGeom>
              <a:avLst/>
              <a:gdLst>
                <a:gd name="T0" fmla="*/ 1 w 251"/>
                <a:gd name="T1" fmla="*/ 0 h 167"/>
                <a:gd name="T2" fmla="*/ 1 w 251"/>
                <a:gd name="T3" fmla="*/ 0 h 167"/>
                <a:gd name="T4" fmla="*/ 251 w 251"/>
                <a:gd name="T5" fmla="*/ 0 h 167"/>
                <a:gd name="T6" fmla="*/ 251 w 251"/>
                <a:gd name="T7" fmla="*/ 0 h 167"/>
                <a:gd name="T8" fmla="*/ 234 w 251"/>
                <a:gd name="T9" fmla="*/ 140 h 167"/>
                <a:gd name="T10" fmla="*/ 234 w 251"/>
                <a:gd name="T11" fmla="*/ 140 h 167"/>
                <a:gd name="T12" fmla="*/ 233 w 251"/>
                <a:gd name="T13" fmla="*/ 145 h 167"/>
                <a:gd name="T14" fmla="*/ 230 w 251"/>
                <a:gd name="T15" fmla="*/ 151 h 167"/>
                <a:gd name="T16" fmla="*/ 226 w 251"/>
                <a:gd name="T17" fmla="*/ 155 h 167"/>
                <a:gd name="T18" fmla="*/ 222 w 251"/>
                <a:gd name="T19" fmla="*/ 159 h 167"/>
                <a:gd name="T20" fmla="*/ 212 w 251"/>
                <a:gd name="T21" fmla="*/ 164 h 167"/>
                <a:gd name="T22" fmla="*/ 201 w 251"/>
                <a:gd name="T23" fmla="*/ 167 h 167"/>
                <a:gd name="T24" fmla="*/ 201 w 251"/>
                <a:gd name="T25" fmla="*/ 167 h 167"/>
                <a:gd name="T26" fmla="*/ 0 w 251"/>
                <a:gd name="T27" fmla="*/ 149 h 167"/>
                <a:gd name="T28" fmla="*/ 0 w 251"/>
                <a:gd name="T29" fmla="*/ 149 h 167"/>
                <a:gd name="T30" fmla="*/ 1 w 251"/>
                <a:gd name="T31" fmla="*/ 0 h 167"/>
                <a:gd name="T32" fmla="*/ 1 w 251"/>
                <a:gd name="T3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1" h="167">
                  <a:moveTo>
                    <a:pt x="1" y="0"/>
                  </a:moveTo>
                  <a:lnTo>
                    <a:pt x="1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34" y="140"/>
                  </a:lnTo>
                  <a:lnTo>
                    <a:pt x="234" y="140"/>
                  </a:lnTo>
                  <a:lnTo>
                    <a:pt x="233" y="145"/>
                  </a:lnTo>
                  <a:lnTo>
                    <a:pt x="230" y="151"/>
                  </a:lnTo>
                  <a:lnTo>
                    <a:pt x="226" y="155"/>
                  </a:lnTo>
                  <a:lnTo>
                    <a:pt x="222" y="159"/>
                  </a:lnTo>
                  <a:lnTo>
                    <a:pt x="212" y="164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5" name="Freeform 39"/>
            <p:cNvSpPr/>
            <p:nvPr/>
          </p:nvSpPr>
          <p:spPr bwMode="auto">
            <a:xfrm>
              <a:off x="3162301" y="5083175"/>
              <a:ext cx="395288" cy="263525"/>
            </a:xfrm>
            <a:custGeom>
              <a:avLst/>
              <a:gdLst>
                <a:gd name="T0" fmla="*/ 2 w 249"/>
                <a:gd name="T1" fmla="*/ 0 h 166"/>
                <a:gd name="T2" fmla="*/ 2 w 249"/>
                <a:gd name="T3" fmla="*/ 0 h 166"/>
                <a:gd name="T4" fmla="*/ 249 w 249"/>
                <a:gd name="T5" fmla="*/ 0 h 166"/>
                <a:gd name="T6" fmla="*/ 249 w 249"/>
                <a:gd name="T7" fmla="*/ 0 h 166"/>
                <a:gd name="T8" fmla="*/ 232 w 249"/>
                <a:gd name="T9" fmla="*/ 140 h 166"/>
                <a:gd name="T10" fmla="*/ 232 w 249"/>
                <a:gd name="T11" fmla="*/ 140 h 166"/>
                <a:gd name="T12" fmla="*/ 231 w 249"/>
                <a:gd name="T13" fmla="*/ 145 h 166"/>
                <a:gd name="T14" fmla="*/ 228 w 249"/>
                <a:gd name="T15" fmla="*/ 151 h 166"/>
                <a:gd name="T16" fmla="*/ 225 w 249"/>
                <a:gd name="T17" fmla="*/ 155 h 166"/>
                <a:gd name="T18" fmla="*/ 220 w 249"/>
                <a:gd name="T19" fmla="*/ 159 h 166"/>
                <a:gd name="T20" fmla="*/ 210 w 249"/>
                <a:gd name="T21" fmla="*/ 164 h 166"/>
                <a:gd name="T22" fmla="*/ 199 w 249"/>
                <a:gd name="T23" fmla="*/ 166 h 166"/>
                <a:gd name="T24" fmla="*/ 199 w 249"/>
                <a:gd name="T25" fmla="*/ 166 h 166"/>
                <a:gd name="T26" fmla="*/ 0 w 249"/>
                <a:gd name="T27" fmla="*/ 148 h 166"/>
                <a:gd name="T28" fmla="*/ 0 w 249"/>
                <a:gd name="T29" fmla="*/ 148 h 166"/>
                <a:gd name="T30" fmla="*/ 2 w 249"/>
                <a:gd name="T31" fmla="*/ 0 h 166"/>
                <a:gd name="T32" fmla="*/ 2 w 249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166">
                  <a:moveTo>
                    <a:pt x="2" y="0"/>
                  </a:moveTo>
                  <a:lnTo>
                    <a:pt x="2" y="0"/>
                  </a:lnTo>
                  <a:lnTo>
                    <a:pt x="249" y="0"/>
                  </a:lnTo>
                  <a:lnTo>
                    <a:pt x="249" y="0"/>
                  </a:lnTo>
                  <a:lnTo>
                    <a:pt x="232" y="140"/>
                  </a:lnTo>
                  <a:lnTo>
                    <a:pt x="232" y="140"/>
                  </a:lnTo>
                  <a:lnTo>
                    <a:pt x="231" y="145"/>
                  </a:lnTo>
                  <a:lnTo>
                    <a:pt x="228" y="151"/>
                  </a:lnTo>
                  <a:lnTo>
                    <a:pt x="225" y="155"/>
                  </a:lnTo>
                  <a:lnTo>
                    <a:pt x="220" y="159"/>
                  </a:lnTo>
                  <a:lnTo>
                    <a:pt x="210" y="164"/>
                  </a:lnTo>
                  <a:lnTo>
                    <a:pt x="199" y="166"/>
                  </a:lnTo>
                  <a:lnTo>
                    <a:pt x="199" y="166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6" name="Freeform 40"/>
            <p:cNvSpPr/>
            <p:nvPr/>
          </p:nvSpPr>
          <p:spPr bwMode="auto">
            <a:xfrm>
              <a:off x="3168651" y="5083175"/>
              <a:ext cx="388938" cy="263525"/>
            </a:xfrm>
            <a:custGeom>
              <a:avLst/>
              <a:gdLst>
                <a:gd name="T0" fmla="*/ 2 w 245"/>
                <a:gd name="T1" fmla="*/ 0 h 166"/>
                <a:gd name="T2" fmla="*/ 2 w 245"/>
                <a:gd name="T3" fmla="*/ 0 h 166"/>
                <a:gd name="T4" fmla="*/ 245 w 245"/>
                <a:gd name="T5" fmla="*/ 0 h 166"/>
                <a:gd name="T6" fmla="*/ 245 w 245"/>
                <a:gd name="T7" fmla="*/ 0 h 166"/>
                <a:gd name="T8" fmla="*/ 228 w 245"/>
                <a:gd name="T9" fmla="*/ 140 h 166"/>
                <a:gd name="T10" fmla="*/ 228 w 245"/>
                <a:gd name="T11" fmla="*/ 140 h 166"/>
                <a:gd name="T12" fmla="*/ 227 w 245"/>
                <a:gd name="T13" fmla="*/ 145 h 166"/>
                <a:gd name="T14" fmla="*/ 224 w 245"/>
                <a:gd name="T15" fmla="*/ 151 h 166"/>
                <a:gd name="T16" fmla="*/ 221 w 245"/>
                <a:gd name="T17" fmla="*/ 155 h 166"/>
                <a:gd name="T18" fmla="*/ 216 w 245"/>
                <a:gd name="T19" fmla="*/ 159 h 166"/>
                <a:gd name="T20" fmla="*/ 206 w 245"/>
                <a:gd name="T21" fmla="*/ 163 h 166"/>
                <a:gd name="T22" fmla="*/ 195 w 245"/>
                <a:gd name="T23" fmla="*/ 166 h 166"/>
                <a:gd name="T24" fmla="*/ 195 w 245"/>
                <a:gd name="T25" fmla="*/ 166 h 166"/>
                <a:gd name="T26" fmla="*/ 0 w 245"/>
                <a:gd name="T27" fmla="*/ 148 h 166"/>
                <a:gd name="T28" fmla="*/ 0 w 245"/>
                <a:gd name="T29" fmla="*/ 148 h 166"/>
                <a:gd name="T30" fmla="*/ 2 w 245"/>
                <a:gd name="T31" fmla="*/ 0 h 166"/>
                <a:gd name="T32" fmla="*/ 2 w 245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5" h="166">
                  <a:moveTo>
                    <a:pt x="2" y="0"/>
                  </a:moveTo>
                  <a:lnTo>
                    <a:pt x="2" y="0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28" y="140"/>
                  </a:lnTo>
                  <a:lnTo>
                    <a:pt x="228" y="140"/>
                  </a:lnTo>
                  <a:lnTo>
                    <a:pt x="227" y="145"/>
                  </a:lnTo>
                  <a:lnTo>
                    <a:pt x="224" y="151"/>
                  </a:lnTo>
                  <a:lnTo>
                    <a:pt x="221" y="155"/>
                  </a:lnTo>
                  <a:lnTo>
                    <a:pt x="216" y="159"/>
                  </a:lnTo>
                  <a:lnTo>
                    <a:pt x="206" y="163"/>
                  </a:lnTo>
                  <a:lnTo>
                    <a:pt x="195" y="166"/>
                  </a:lnTo>
                  <a:lnTo>
                    <a:pt x="195" y="166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7" name="Freeform 41"/>
            <p:cNvSpPr/>
            <p:nvPr/>
          </p:nvSpPr>
          <p:spPr bwMode="auto">
            <a:xfrm>
              <a:off x="3175001" y="5083175"/>
              <a:ext cx="382588" cy="263525"/>
            </a:xfrm>
            <a:custGeom>
              <a:avLst/>
              <a:gdLst>
                <a:gd name="T0" fmla="*/ 2 w 241"/>
                <a:gd name="T1" fmla="*/ 0 h 166"/>
                <a:gd name="T2" fmla="*/ 2 w 241"/>
                <a:gd name="T3" fmla="*/ 0 h 166"/>
                <a:gd name="T4" fmla="*/ 241 w 241"/>
                <a:gd name="T5" fmla="*/ 0 h 166"/>
                <a:gd name="T6" fmla="*/ 241 w 241"/>
                <a:gd name="T7" fmla="*/ 0 h 166"/>
                <a:gd name="T8" fmla="*/ 224 w 241"/>
                <a:gd name="T9" fmla="*/ 140 h 166"/>
                <a:gd name="T10" fmla="*/ 224 w 241"/>
                <a:gd name="T11" fmla="*/ 140 h 166"/>
                <a:gd name="T12" fmla="*/ 223 w 241"/>
                <a:gd name="T13" fmla="*/ 145 h 166"/>
                <a:gd name="T14" fmla="*/ 220 w 241"/>
                <a:gd name="T15" fmla="*/ 151 h 166"/>
                <a:gd name="T16" fmla="*/ 217 w 241"/>
                <a:gd name="T17" fmla="*/ 155 h 166"/>
                <a:gd name="T18" fmla="*/ 212 w 241"/>
                <a:gd name="T19" fmla="*/ 157 h 166"/>
                <a:gd name="T20" fmla="*/ 202 w 241"/>
                <a:gd name="T21" fmla="*/ 163 h 166"/>
                <a:gd name="T22" fmla="*/ 193 w 241"/>
                <a:gd name="T23" fmla="*/ 166 h 166"/>
                <a:gd name="T24" fmla="*/ 193 w 241"/>
                <a:gd name="T25" fmla="*/ 166 h 166"/>
                <a:gd name="T26" fmla="*/ 0 w 241"/>
                <a:gd name="T27" fmla="*/ 147 h 166"/>
                <a:gd name="T28" fmla="*/ 0 w 241"/>
                <a:gd name="T29" fmla="*/ 147 h 166"/>
                <a:gd name="T30" fmla="*/ 2 w 241"/>
                <a:gd name="T31" fmla="*/ 0 h 166"/>
                <a:gd name="T32" fmla="*/ 2 w 241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66">
                  <a:moveTo>
                    <a:pt x="2" y="0"/>
                  </a:moveTo>
                  <a:lnTo>
                    <a:pt x="2" y="0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24" y="140"/>
                  </a:lnTo>
                  <a:lnTo>
                    <a:pt x="224" y="140"/>
                  </a:lnTo>
                  <a:lnTo>
                    <a:pt x="223" y="145"/>
                  </a:lnTo>
                  <a:lnTo>
                    <a:pt x="220" y="151"/>
                  </a:lnTo>
                  <a:lnTo>
                    <a:pt x="217" y="155"/>
                  </a:lnTo>
                  <a:lnTo>
                    <a:pt x="212" y="157"/>
                  </a:lnTo>
                  <a:lnTo>
                    <a:pt x="202" y="16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8" name="Freeform 42"/>
            <p:cNvSpPr/>
            <p:nvPr/>
          </p:nvSpPr>
          <p:spPr bwMode="auto">
            <a:xfrm>
              <a:off x="3182938" y="5083175"/>
              <a:ext cx="374650" cy="263525"/>
            </a:xfrm>
            <a:custGeom>
              <a:avLst/>
              <a:gdLst>
                <a:gd name="T0" fmla="*/ 1 w 236"/>
                <a:gd name="T1" fmla="*/ 0 h 166"/>
                <a:gd name="T2" fmla="*/ 1 w 236"/>
                <a:gd name="T3" fmla="*/ 0 h 166"/>
                <a:gd name="T4" fmla="*/ 236 w 236"/>
                <a:gd name="T5" fmla="*/ 0 h 166"/>
                <a:gd name="T6" fmla="*/ 236 w 236"/>
                <a:gd name="T7" fmla="*/ 0 h 166"/>
                <a:gd name="T8" fmla="*/ 219 w 236"/>
                <a:gd name="T9" fmla="*/ 140 h 166"/>
                <a:gd name="T10" fmla="*/ 219 w 236"/>
                <a:gd name="T11" fmla="*/ 140 h 166"/>
                <a:gd name="T12" fmla="*/ 218 w 236"/>
                <a:gd name="T13" fmla="*/ 145 h 166"/>
                <a:gd name="T14" fmla="*/ 215 w 236"/>
                <a:gd name="T15" fmla="*/ 151 h 166"/>
                <a:gd name="T16" fmla="*/ 212 w 236"/>
                <a:gd name="T17" fmla="*/ 155 h 166"/>
                <a:gd name="T18" fmla="*/ 208 w 236"/>
                <a:gd name="T19" fmla="*/ 157 h 166"/>
                <a:gd name="T20" fmla="*/ 197 w 236"/>
                <a:gd name="T21" fmla="*/ 163 h 166"/>
                <a:gd name="T22" fmla="*/ 188 w 236"/>
                <a:gd name="T23" fmla="*/ 166 h 166"/>
                <a:gd name="T24" fmla="*/ 188 w 236"/>
                <a:gd name="T25" fmla="*/ 166 h 166"/>
                <a:gd name="T26" fmla="*/ 0 w 236"/>
                <a:gd name="T27" fmla="*/ 145 h 166"/>
                <a:gd name="T28" fmla="*/ 0 w 236"/>
                <a:gd name="T29" fmla="*/ 145 h 166"/>
                <a:gd name="T30" fmla="*/ 1 w 236"/>
                <a:gd name="T31" fmla="*/ 0 h 166"/>
                <a:gd name="T32" fmla="*/ 1 w 236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166">
                  <a:moveTo>
                    <a:pt x="1" y="0"/>
                  </a:moveTo>
                  <a:lnTo>
                    <a:pt x="1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19" y="140"/>
                  </a:lnTo>
                  <a:lnTo>
                    <a:pt x="219" y="140"/>
                  </a:lnTo>
                  <a:lnTo>
                    <a:pt x="218" y="145"/>
                  </a:lnTo>
                  <a:lnTo>
                    <a:pt x="215" y="151"/>
                  </a:lnTo>
                  <a:lnTo>
                    <a:pt x="212" y="155"/>
                  </a:lnTo>
                  <a:lnTo>
                    <a:pt x="208" y="157"/>
                  </a:lnTo>
                  <a:lnTo>
                    <a:pt x="197" y="163"/>
                  </a:lnTo>
                  <a:lnTo>
                    <a:pt x="188" y="166"/>
                  </a:lnTo>
                  <a:lnTo>
                    <a:pt x="188" y="166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199" name="Freeform 43"/>
            <p:cNvSpPr/>
            <p:nvPr/>
          </p:nvSpPr>
          <p:spPr bwMode="auto">
            <a:xfrm>
              <a:off x="3189288" y="5083175"/>
              <a:ext cx="368300" cy="263525"/>
            </a:xfrm>
            <a:custGeom>
              <a:avLst/>
              <a:gdLst>
                <a:gd name="T0" fmla="*/ 1 w 232"/>
                <a:gd name="T1" fmla="*/ 0 h 166"/>
                <a:gd name="T2" fmla="*/ 1 w 232"/>
                <a:gd name="T3" fmla="*/ 0 h 166"/>
                <a:gd name="T4" fmla="*/ 232 w 232"/>
                <a:gd name="T5" fmla="*/ 0 h 166"/>
                <a:gd name="T6" fmla="*/ 232 w 232"/>
                <a:gd name="T7" fmla="*/ 0 h 166"/>
                <a:gd name="T8" fmla="*/ 215 w 232"/>
                <a:gd name="T9" fmla="*/ 140 h 166"/>
                <a:gd name="T10" fmla="*/ 215 w 232"/>
                <a:gd name="T11" fmla="*/ 140 h 166"/>
                <a:gd name="T12" fmla="*/ 214 w 232"/>
                <a:gd name="T13" fmla="*/ 145 h 166"/>
                <a:gd name="T14" fmla="*/ 211 w 232"/>
                <a:gd name="T15" fmla="*/ 151 h 166"/>
                <a:gd name="T16" fmla="*/ 208 w 232"/>
                <a:gd name="T17" fmla="*/ 155 h 166"/>
                <a:gd name="T18" fmla="*/ 204 w 232"/>
                <a:gd name="T19" fmla="*/ 157 h 166"/>
                <a:gd name="T20" fmla="*/ 195 w 232"/>
                <a:gd name="T21" fmla="*/ 163 h 166"/>
                <a:gd name="T22" fmla="*/ 184 w 232"/>
                <a:gd name="T23" fmla="*/ 166 h 166"/>
                <a:gd name="T24" fmla="*/ 184 w 232"/>
                <a:gd name="T25" fmla="*/ 166 h 166"/>
                <a:gd name="T26" fmla="*/ 0 w 232"/>
                <a:gd name="T27" fmla="*/ 144 h 166"/>
                <a:gd name="T28" fmla="*/ 0 w 232"/>
                <a:gd name="T29" fmla="*/ 144 h 166"/>
                <a:gd name="T30" fmla="*/ 1 w 232"/>
                <a:gd name="T31" fmla="*/ 0 h 166"/>
                <a:gd name="T32" fmla="*/ 1 w 232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1" h="166">
                  <a:moveTo>
                    <a:pt x="1" y="0"/>
                  </a:moveTo>
                  <a:lnTo>
                    <a:pt x="1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15" y="140"/>
                  </a:lnTo>
                  <a:lnTo>
                    <a:pt x="215" y="140"/>
                  </a:lnTo>
                  <a:lnTo>
                    <a:pt x="214" y="145"/>
                  </a:lnTo>
                  <a:lnTo>
                    <a:pt x="211" y="151"/>
                  </a:lnTo>
                  <a:lnTo>
                    <a:pt x="208" y="155"/>
                  </a:lnTo>
                  <a:lnTo>
                    <a:pt x="204" y="157"/>
                  </a:lnTo>
                  <a:lnTo>
                    <a:pt x="195" y="163"/>
                  </a:lnTo>
                  <a:lnTo>
                    <a:pt x="184" y="166"/>
                  </a:lnTo>
                  <a:lnTo>
                    <a:pt x="184" y="166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0" name="Freeform 44"/>
            <p:cNvSpPr/>
            <p:nvPr/>
          </p:nvSpPr>
          <p:spPr bwMode="auto">
            <a:xfrm>
              <a:off x="3192463" y="5083175"/>
              <a:ext cx="365125" cy="263525"/>
            </a:xfrm>
            <a:custGeom>
              <a:avLst/>
              <a:gdLst>
                <a:gd name="T0" fmla="*/ 3 w 230"/>
                <a:gd name="T1" fmla="*/ 0 h 166"/>
                <a:gd name="T2" fmla="*/ 3 w 230"/>
                <a:gd name="T3" fmla="*/ 0 h 166"/>
                <a:gd name="T4" fmla="*/ 230 w 230"/>
                <a:gd name="T5" fmla="*/ 0 h 166"/>
                <a:gd name="T6" fmla="*/ 230 w 230"/>
                <a:gd name="T7" fmla="*/ 0 h 166"/>
                <a:gd name="T8" fmla="*/ 213 w 230"/>
                <a:gd name="T9" fmla="*/ 140 h 166"/>
                <a:gd name="T10" fmla="*/ 213 w 230"/>
                <a:gd name="T11" fmla="*/ 140 h 166"/>
                <a:gd name="T12" fmla="*/ 212 w 230"/>
                <a:gd name="T13" fmla="*/ 145 h 166"/>
                <a:gd name="T14" fmla="*/ 209 w 230"/>
                <a:gd name="T15" fmla="*/ 149 h 166"/>
                <a:gd name="T16" fmla="*/ 206 w 230"/>
                <a:gd name="T17" fmla="*/ 153 h 166"/>
                <a:gd name="T18" fmla="*/ 202 w 230"/>
                <a:gd name="T19" fmla="*/ 157 h 166"/>
                <a:gd name="T20" fmla="*/ 193 w 230"/>
                <a:gd name="T21" fmla="*/ 163 h 166"/>
                <a:gd name="T22" fmla="*/ 183 w 230"/>
                <a:gd name="T23" fmla="*/ 166 h 166"/>
                <a:gd name="T24" fmla="*/ 183 w 230"/>
                <a:gd name="T25" fmla="*/ 166 h 166"/>
                <a:gd name="T26" fmla="*/ 0 w 230"/>
                <a:gd name="T27" fmla="*/ 143 h 166"/>
                <a:gd name="T28" fmla="*/ 0 w 230"/>
                <a:gd name="T29" fmla="*/ 143 h 166"/>
                <a:gd name="T30" fmla="*/ 3 w 230"/>
                <a:gd name="T31" fmla="*/ 0 h 166"/>
                <a:gd name="T32" fmla="*/ 3 w 230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0" h="166">
                  <a:moveTo>
                    <a:pt x="3" y="0"/>
                  </a:moveTo>
                  <a:lnTo>
                    <a:pt x="3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3" y="140"/>
                  </a:lnTo>
                  <a:lnTo>
                    <a:pt x="213" y="140"/>
                  </a:lnTo>
                  <a:lnTo>
                    <a:pt x="212" y="145"/>
                  </a:lnTo>
                  <a:lnTo>
                    <a:pt x="209" y="149"/>
                  </a:lnTo>
                  <a:lnTo>
                    <a:pt x="206" y="153"/>
                  </a:lnTo>
                  <a:lnTo>
                    <a:pt x="202" y="157"/>
                  </a:lnTo>
                  <a:lnTo>
                    <a:pt x="193" y="163"/>
                  </a:lnTo>
                  <a:lnTo>
                    <a:pt x="183" y="166"/>
                  </a:lnTo>
                  <a:lnTo>
                    <a:pt x="183" y="166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1" name="Freeform 45"/>
            <p:cNvSpPr/>
            <p:nvPr/>
          </p:nvSpPr>
          <p:spPr bwMode="auto">
            <a:xfrm>
              <a:off x="3198813" y="5083175"/>
              <a:ext cx="358775" cy="263525"/>
            </a:xfrm>
            <a:custGeom>
              <a:avLst/>
              <a:gdLst>
                <a:gd name="T0" fmla="*/ 3 w 226"/>
                <a:gd name="T1" fmla="*/ 0 h 166"/>
                <a:gd name="T2" fmla="*/ 3 w 226"/>
                <a:gd name="T3" fmla="*/ 0 h 166"/>
                <a:gd name="T4" fmla="*/ 226 w 226"/>
                <a:gd name="T5" fmla="*/ 0 h 166"/>
                <a:gd name="T6" fmla="*/ 226 w 226"/>
                <a:gd name="T7" fmla="*/ 0 h 166"/>
                <a:gd name="T8" fmla="*/ 209 w 226"/>
                <a:gd name="T9" fmla="*/ 140 h 166"/>
                <a:gd name="T10" fmla="*/ 209 w 226"/>
                <a:gd name="T11" fmla="*/ 140 h 166"/>
                <a:gd name="T12" fmla="*/ 208 w 226"/>
                <a:gd name="T13" fmla="*/ 145 h 166"/>
                <a:gd name="T14" fmla="*/ 205 w 226"/>
                <a:gd name="T15" fmla="*/ 149 h 166"/>
                <a:gd name="T16" fmla="*/ 202 w 226"/>
                <a:gd name="T17" fmla="*/ 153 h 166"/>
                <a:gd name="T18" fmla="*/ 198 w 226"/>
                <a:gd name="T19" fmla="*/ 157 h 166"/>
                <a:gd name="T20" fmla="*/ 189 w 226"/>
                <a:gd name="T21" fmla="*/ 163 h 166"/>
                <a:gd name="T22" fmla="*/ 179 w 226"/>
                <a:gd name="T23" fmla="*/ 166 h 166"/>
                <a:gd name="T24" fmla="*/ 179 w 226"/>
                <a:gd name="T25" fmla="*/ 166 h 166"/>
                <a:gd name="T26" fmla="*/ 0 w 226"/>
                <a:gd name="T27" fmla="*/ 141 h 166"/>
                <a:gd name="T28" fmla="*/ 0 w 226"/>
                <a:gd name="T29" fmla="*/ 141 h 166"/>
                <a:gd name="T30" fmla="*/ 3 w 226"/>
                <a:gd name="T31" fmla="*/ 0 h 166"/>
                <a:gd name="T32" fmla="*/ 3 w 226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6" h="166">
                  <a:moveTo>
                    <a:pt x="3" y="0"/>
                  </a:moveTo>
                  <a:lnTo>
                    <a:pt x="3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09" y="140"/>
                  </a:lnTo>
                  <a:lnTo>
                    <a:pt x="209" y="140"/>
                  </a:lnTo>
                  <a:lnTo>
                    <a:pt x="208" y="145"/>
                  </a:lnTo>
                  <a:lnTo>
                    <a:pt x="205" y="149"/>
                  </a:lnTo>
                  <a:lnTo>
                    <a:pt x="202" y="153"/>
                  </a:lnTo>
                  <a:lnTo>
                    <a:pt x="198" y="157"/>
                  </a:lnTo>
                  <a:lnTo>
                    <a:pt x="189" y="163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2" name="Freeform 46"/>
            <p:cNvSpPr/>
            <p:nvPr/>
          </p:nvSpPr>
          <p:spPr bwMode="auto">
            <a:xfrm>
              <a:off x="3205163" y="5083175"/>
              <a:ext cx="352425" cy="263525"/>
            </a:xfrm>
            <a:custGeom>
              <a:avLst/>
              <a:gdLst>
                <a:gd name="T0" fmla="*/ 2 w 222"/>
                <a:gd name="T1" fmla="*/ 0 h 166"/>
                <a:gd name="T2" fmla="*/ 2 w 222"/>
                <a:gd name="T3" fmla="*/ 0 h 166"/>
                <a:gd name="T4" fmla="*/ 222 w 222"/>
                <a:gd name="T5" fmla="*/ 0 h 166"/>
                <a:gd name="T6" fmla="*/ 222 w 222"/>
                <a:gd name="T7" fmla="*/ 0 h 166"/>
                <a:gd name="T8" fmla="*/ 205 w 222"/>
                <a:gd name="T9" fmla="*/ 140 h 166"/>
                <a:gd name="T10" fmla="*/ 205 w 222"/>
                <a:gd name="T11" fmla="*/ 140 h 166"/>
                <a:gd name="T12" fmla="*/ 204 w 222"/>
                <a:gd name="T13" fmla="*/ 145 h 166"/>
                <a:gd name="T14" fmla="*/ 201 w 222"/>
                <a:gd name="T15" fmla="*/ 149 h 166"/>
                <a:gd name="T16" fmla="*/ 198 w 222"/>
                <a:gd name="T17" fmla="*/ 153 h 166"/>
                <a:gd name="T18" fmla="*/ 194 w 222"/>
                <a:gd name="T19" fmla="*/ 157 h 166"/>
                <a:gd name="T20" fmla="*/ 185 w 222"/>
                <a:gd name="T21" fmla="*/ 163 h 166"/>
                <a:gd name="T22" fmla="*/ 175 w 222"/>
                <a:gd name="T23" fmla="*/ 166 h 166"/>
                <a:gd name="T24" fmla="*/ 175 w 222"/>
                <a:gd name="T25" fmla="*/ 166 h 166"/>
                <a:gd name="T26" fmla="*/ 0 w 222"/>
                <a:gd name="T27" fmla="*/ 141 h 166"/>
                <a:gd name="T28" fmla="*/ 0 w 222"/>
                <a:gd name="T29" fmla="*/ 141 h 166"/>
                <a:gd name="T30" fmla="*/ 2 w 222"/>
                <a:gd name="T31" fmla="*/ 0 h 166"/>
                <a:gd name="T32" fmla="*/ 2 w 222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66">
                  <a:moveTo>
                    <a:pt x="2" y="0"/>
                  </a:moveTo>
                  <a:lnTo>
                    <a:pt x="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05" y="140"/>
                  </a:lnTo>
                  <a:lnTo>
                    <a:pt x="205" y="140"/>
                  </a:lnTo>
                  <a:lnTo>
                    <a:pt x="204" y="145"/>
                  </a:lnTo>
                  <a:lnTo>
                    <a:pt x="201" y="149"/>
                  </a:lnTo>
                  <a:lnTo>
                    <a:pt x="198" y="153"/>
                  </a:lnTo>
                  <a:lnTo>
                    <a:pt x="194" y="157"/>
                  </a:lnTo>
                  <a:lnTo>
                    <a:pt x="185" y="163"/>
                  </a:lnTo>
                  <a:lnTo>
                    <a:pt x="175" y="166"/>
                  </a:lnTo>
                  <a:lnTo>
                    <a:pt x="175" y="16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3" name="Freeform 47"/>
            <p:cNvSpPr/>
            <p:nvPr/>
          </p:nvSpPr>
          <p:spPr bwMode="auto">
            <a:xfrm>
              <a:off x="3211513" y="5083175"/>
              <a:ext cx="346075" cy="263525"/>
            </a:xfrm>
            <a:custGeom>
              <a:avLst/>
              <a:gdLst>
                <a:gd name="T0" fmla="*/ 2 w 218"/>
                <a:gd name="T1" fmla="*/ 0 h 166"/>
                <a:gd name="T2" fmla="*/ 2 w 218"/>
                <a:gd name="T3" fmla="*/ 0 h 166"/>
                <a:gd name="T4" fmla="*/ 218 w 218"/>
                <a:gd name="T5" fmla="*/ 0 h 166"/>
                <a:gd name="T6" fmla="*/ 218 w 218"/>
                <a:gd name="T7" fmla="*/ 0 h 166"/>
                <a:gd name="T8" fmla="*/ 201 w 218"/>
                <a:gd name="T9" fmla="*/ 140 h 166"/>
                <a:gd name="T10" fmla="*/ 201 w 218"/>
                <a:gd name="T11" fmla="*/ 140 h 166"/>
                <a:gd name="T12" fmla="*/ 200 w 218"/>
                <a:gd name="T13" fmla="*/ 145 h 166"/>
                <a:gd name="T14" fmla="*/ 197 w 218"/>
                <a:gd name="T15" fmla="*/ 149 h 166"/>
                <a:gd name="T16" fmla="*/ 194 w 218"/>
                <a:gd name="T17" fmla="*/ 153 h 166"/>
                <a:gd name="T18" fmla="*/ 190 w 218"/>
                <a:gd name="T19" fmla="*/ 157 h 166"/>
                <a:gd name="T20" fmla="*/ 181 w 218"/>
                <a:gd name="T21" fmla="*/ 163 h 166"/>
                <a:gd name="T22" fmla="*/ 171 w 218"/>
                <a:gd name="T23" fmla="*/ 166 h 166"/>
                <a:gd name="T24" fmla="*/ 171 w 218"/>
                <a:gd name="T25" fmla="*/ 166 h 166"/>
                <a:gd name="T26" fmla="*/ 0 w 218"/>
                <a:gd name="T27" fmla="*/ 140 h 166"/>
                <a:gd name="T28" fmla="*/ 0 w 218"/>
                <a:gd name="T29" fmla="*/ 140 h 166"/>
                <a:gd name="T30" fmla="*/ 2 w 218"/>
                <a:gd name="T31" fmla="*/ 0 h 166"/>
                <a:gd name="T32" fmla="*/ 2 w 218"/>
                <a:gd name="T3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66">
                  <a:moveTo>
                    <a:pt x="2" y="0"/>
                  </a:moveTo>
                  <a:lnTo>
                    <a:pt x="2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01" y="140"/>
                  </a:lnTo>
                  <a:lnTo>
                    <a:pt x="201" y="140"/>
                  </a:lnTo>
                  <a:lnTo>
                    <a:pt x="200" y="145"/>
                  </a:lnTo>
                  <a:lnTo>
                    <a:pt x="197" y="149"/>
                  </a:lnTo>
                  <a:lnTo>
                    <a:pt x="194" y="153"/>
                  </a:lnTo>
                  <a:lnTo>
                    <a:pt x="190" y="157"/>
                  </a:lnTo>
                  <a:lnTo>
                    <a:pt x="181" y="163"/>
                  </a:lnTo>
                  <a:lnTo>
                    <a:pt x="171" y="166"/>
                  </a:lnTo>
                  <a:lnTo>
                    <a:pt x="171" y="16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4" name="Freeform 48"/>
            <p:cNvSpPr/>
            <p:nvPr/>
          </p:nvSpPr>
          <p:spPr bwMode="auto">
            <a:xfrm>
              <a:off x="3216276" y="5083175"/>
              <a:ext cx="341313" cy="260350"/>
            </a:xfrm>
            <a:custGeom>
              <a:avLst/>
              <a:gdLst>
                <a:gd name="T0" fmla="*/ 3 w 215"/>
                <a:gd name="T1" fmla="*/ 0 h 164"/>
                <a:gd name="T2" fmla="*/ 3 w 215"/>
                <a:gd name="T3" fmla="*/ 0 h 164"/>
                <a:gd name="T4" fmla="*/ 215 w 215"/>
                <a:gd name="T5" fmla="*/ 0 h 164"/>
                <a:gd name="T6" fmla="*/ 215 w 215"/>
                <a:gd name="T7" fmla="*/ 0 h 164"/>
                <a:gd name="T8" fmla="*/ 198 w 215"/>
                <a:gd name="T9" fmla="*/ 140 h 164"/>
                <a:gd name="T10" fmla="*/ 198 w 215"/>
                <a:gd name="T11" fmla="*/ 140 h 164"/>
                <a:gd name="T12" fmla="*/ 197 w 215"/>
                <a:gd name="T13" fmla="*/ 145 h 164"/>
                <a:gd name="T14" fmla="*/ 195 w 215"/>
                <a:gd name="T15" fmla="*/ 149 h 164"/>
                <a:gd name="T16" fmla="*/ 191 w 215"/>
                <a:gd name="T17" fmla="*/ 153 h 164"/>
                <a:gd name="T18" fmla="*/ 187 w 215"/>
                <a:gd name="T19" fmla="*/ 157 h 164"/>
                <a:gd name="T20" fmla="*/ 178 w 215"/>
                <a:gd name="T21" fmla="*/ 163 h 164"/>
                <a:gd name="T22" fmla="*/ 169 w 215"/>
                <a:gd name="T23" fmla="*/ 164 h 164"/>
                <a:gd name="T24" fmla="*/ 169 w 215"/>
                <a:gd name="T25" fmla="*/ 164 h 164"/>
                <a:gd name="T26" fmla="*/ 0 w 215"/>
                <a:gd name="T27" fmla="*/ 138 h 164"/>
                <a:gd name="T28" fmla="*/ 0 w 215"/>
                <a:gd name="T29" fmla="*/ 138 h 164"/>
                <a:gd name="T30" fmla="*/ 3 w 215"/>
                <a:gd name="T31" fmla="*/ 0 h 164"/>
                <a:gd name="T32" fmla="*/ 3 w 215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164">
                  <a:moveTo>
                    <a:pt x="3" y="0"/>
                  </a:moveTo>
                  <a:lnTo>
                    <a:pt x="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198" y="140"/>
                  </a:lnTo>
                  <a:lnTo>
                    <a:pt x="198" y="140"/>
                  </a:lnTo>
                  <a:lnTo>
                    <a:pt x="197" y="145"/>
                  </a:lnTo>
                  <a:lnTo>
                    <a:pt x="195" y="149"/>
                  </a:lnTo>
                  <a:lnTo>
                    <a:pt x="191" y="153"/>
                  </a:lnTo>
                  <a:lnTo>
                    <a:pt x="187" y="157"/>
                  </a:lnTo>
                  <a:lnTo>
                    <a:pt x="178" y="163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5" name="Freeform 49"/>
            <p:cNvSpPr/>
            <p:nvPr/>
          </p:nvSpPr>
          <p:spPr bwMode="auto">
            <a:xfrm>
              <a:off x="3222626" y="5083175"/>
              <a:ext cx="334963" cy="260350"/>
            </a:xfrm>
            <a:custGeom>
              <a:avLst/>
              <a:gdLst>
                <a:gd name="T0" fmla="*/ 3 w 211"/>
                <a:gd name="T1" fmla="*/ 0 h 164"/>
                <a:gd name="T2" fmla="*/ 3 w 211"/>
                <a:gd name="T3" fmla="*/ 0 h 164"/>
                <a:gd name="T4" fmla="*/ 211 w 211"/>
                <a:gd name="T5" fmla="*/ 0 h 164"/>
                <a:gd name="T6" fmla="*/ 211 w 211"/>
                <a:gd name="T7" fmla="*/ 0 h 164"/>
                <a:gd name="T8" fmla="*/ 194 w 211"/>
                <a:gd name="T9" fmla="*/ 140 h 164"/>
                <a:gd name="T10" fmla="*/ 194 w 211"/>
                <a:gd name="T11" fmla="*/ 140 h 164"/>
                <a:gd name="T12" fmla="*/ 193 w 211"/>
                <a:gd name="T13" fmla="*/ 145 h 164"/>
                <a:gd name="T14" fmla="*/ 191 w 211"/>
                <a:gd name="T15" fmla="*/ 149 h 164"/>
                <a:gd name="T16" fmla="*/ 187 w 211"/>
                <a:gd name="T17" fmla="*/ 153 h 164"/>
                <a:gd name="T18" fmla="*/ 183 w 211"/>
                <a:gd name="T19" fmla="*/ 157 h 164"/>
                <a:gd name="T20" fmla="*/ 175 w 211"/>
                <a:gd name="T21" fmla="*/ 161 h 164"/>
                <a:gd name="T22" fmla="*/ 165 w 211"/>
                <a:gd name="T23" fmla="*/ 164 h 164"/>
                <a:gd name="T24" fmla="*/ 165 w 211"/>
                <a:gd name="T25" fmla="*/ 164 h 164"/>
                <a:gd name="T26" fmla="*/ 0 w 211"/>
                <a:gd name="T27" fmla="*/ 137 h 164"/>
                <a:gd name="T28" fmla="*/ 0 w 211"/>
                <a:gd name="T29" fmla="*/ 137 h 164"/>
                <a:gd name="T30" fmla="*/ 3 w 211"/>
                <a:gd name="T31" fmla="*/ 0 h 164"/>
                <a:gd name="T32" fmla="*/ 3 w 211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164">
                  <a:moveTo>
                    <a:pt x="3" y="0"/>
                  </a:moveTo>
                  <a:lnTo>
                    <a:pt x="3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3" y="145"/>
                  </a:lnTo>
                  <a:lnTo>
                    <a:pt x="191" y="149"/>
                  </a:lnTo>
                  <a:lnTo>
                    <a:pt x="187" y="153"/>
                  </a:lnTo>
                  <a:lnTo>
                    <a:pt x="183" y="157"/>
                  </a:lnTo>
                  <a:lnTo>
                    <a:pt x="175" y="161"/>
                  </a:lnTo>
                  <a:lnTo>
                    <a:pt x="165" y="164"/>
                  </a:lnTo>
                  <a:lnTo>
                    <a:pt x="165" y="164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6" name="Freeform 50"/>
            <p:cNvSpPr/>
            <p:nvPr/>
          </p:nvSpPr>
          <p:spPr bwMode="auto">
            <a:xfrm>
              <a:off x="3228976" y="5083175"/>
              <a:ext cx="328613" cy="260350"/>
            </a:xfrm>
            <a:custGeom>
              <a:avLst/>
              <a:gdLst>
                <a:gd name="T0" fmla="*/ 3 w 207"/>
                <a:gd name="T1" fmla="*/ 0 h 164"/>
                <a:gd name="T2" fmla="*/ 3 w 207"/>
                <a:gd name="T3" fmla="*/ 0 h 164"/>
                <a:gd name="T4" fmla="*/ 207 w 207"/>
                <a:gd name="T5" fmla="*/ 0 h 164"/>
                <a:gd name="T6" fmla="*/ 207 w 207"/>
                <a:gd name="T7" fmla="*/ 0 h 164"/>
                <a:gd name="T8" fmla="*/ 190 w 207"/>
                <a:gd name="T9" fmla="*/ 140 h 164"/>
                <a:gd name="T10" fmla="*/ 190 w 207"/>
                <a:gd name="T11" fmla="*/ 140 h 164"/>
                <a:gd name="T12" fmla="*/ 189 w 207"/>
                <a:gd name="T13" fmla="*/ 145 h 164"/>
                <a:gd name="T14" fmla="*/ 187 w 207"/>
                <a:gd name="T15" fmla="*/ 149 h 164"/>
                <a:gd name="T16" fmla="*/ 183 w 207"/>
                <a:gd name="T17" fmla="*/ 153 h 164"/>
                <a:gd name="T18" fmla="*/ 179 w 207"/>
                <a:gd name="T19" fmla="*/ 156 h 164"/>
                <a:gd name="T20" fmla="*/ 171 w 207"/>
                <a:gd name="T21" fmla="*/ 161 h 164"/>
                <a:gd name="T22" fmla="*/ 161 w 207"/>
                <a:gd name="T23" fmla="*/ 164 h 164"/>
                <a:gd name="T24" fmla="*/ 161 w 207"/>
                <a:gd name="T25" fmla="*/ 164 h 164"/>
                <a:gd name="T26" fmla="*/ 0 w 207"/>
                <a:gd name="T27" fmla="*/ 136 h 164"/>
                <a:gd name="T28" fmla="*/ 0 w 207"/>
                <a:gd name="T29" fmla="*/ 136 h 164"/>
                <a:gd name="T30" fmla="*/ 3 w 207"/>
                <a:gd name="T31" fmla="*/ 0 h 164"/>
                <a:gd name="T32" fmla="*/ 3 w 207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164">
                  <a:moveTo>
                    <a:pt x="3" y="0"/>
                  </a:moveTo>
                  <a:lnTo>
                    <a:pt x="3" y="0"/>
                  </a:lnTo>
                  <a:lnTo>
                    <a:pt x="207" y="0"/>
                  </a:lnTo>
                  <a:lnTo>
                    <a:pt x="207" y="0"/>
                  </a:lnTo>
                  <a:lnTo>
                    <a:pt x="190" y="140"/>
                  </a:lnTo>
                  <a:lnTo>
                    <a:pt x="190" y="140"/>
                  </a:lnTo>
                  <a:lnTo>
                    <a:pt x="189" y="145"/>
                  </a:lnTo>
                  <a:lnTo>
                    <a:pt x="187" y="149"/>
                  </a:lnTo>
                  <a:lnTo>
                    <a:pt x="183" y="153"/>
                  </a:lnTo>
                  <a:lnTo>
                    <a:pt x="179" y="156"/>
                  </a:lnTo>
                  <a:lnTo>
                    <a:pt x="171" y="161"/>
                  </a:lnTo>
                  <a:lnTo>
                    <a:pt x="161" y="164"/>
                  </a:lnTo>
                  <a:lnTo>
                    <a:pt x="161" y="164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7" name="Freeform 51"/>
            <p:cNvSpPr/>
            <p:nvPr/>
          </p:nvSpPr>
          <p:spPr bwMode="auto">
            <a:xfrm>
              <a:off x="3235326" y="5083175"/>
              <a:ext cx="322263" cy="260350"/>
            </a:xfrm>
            <a:custGeom>
              <a:avLst/>
              <a:gdLst>
                <a:gd name="T0" fmla="*/ 3 w 203"/>
                <a:gd name="T1" fmla="*/ 0 h 164"/>
                <a:gd name="T2" fmla="*/ 3 w 203"/>
                <a:gd name="T3" fmla="*/ 0 h 164"/>
                <a:gd name="T4" fmla="*/ 203 w 203"/>
                <a:gd name="T5" fmla="*/ 0 h 164"/>
                <a:gd name="T6" fmla="*/ 203 w 203"/>
                <a:gd name="T7" fmla="*/ 0 h 164"/>
                <a:gd name="T8" fmla="*/ 186 w 203"/>
                <a:gd name="T9" fmla="*/ 140 h 164"/>
                <a:gd name="T10" fmla="*/ 186 w 203"/>
                <a:gd name="T11" fmla="*/ 140 h 164"/>
                <a:gd name="T12" fmla="*/ 185 w 203"/>
                <a:gd name="T13" fmla="*/ 145 h 164"/>
                <a:gd name="T14" fmla="*/ 183 w 203"/>
                <a:gd name="T15" fmla="*/ 149 h 164"/>
                <a:gd name="T16" fmla="*/ 179 w 203"/>
                <a:gd name="T17" fmla="*/ 153 h 164"/>
                <a:gd name="T18" fmla="*/ 176 w 203"/>
                <a:gd name="T19" fmla="*/ 156 h 164"/>
                <a:gd name="T20" fmla="*/ 167 w 203"/>
                <a:gd name="T21" fmla="*/ 161 h 164"/>
                <a:gd name="T22" fmla="*/ 157 w 203"/>
                <a:gd name="T23" fmla="*/ 164 h 164"/>
                <a:gd name="T24" fmla="*/ 157 w 203"/>
                <a:gd name="T25" fmla="*/ 164 h 164"/>
                <a:gd name="T26" fmla="*/ 0 w 203"/>
                <a:gd name="T27" fmla="*/ 134 h 164"/>
                <a:gd name="T28" fmla="*/ 0 w 203"/>
                <a:gd name="T29" fmla="*/ 134 h 164"/>
                <a:gd name="T30" fmla="*/ 3 w 203"/>
                <a:gd name="T31" fmla="*/ 0 h 164"/>
                <a:gd name="T32" fmla="*/ 3 w 203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164">
                  <a:moveTo>
                    <a:pt x="3" y="0"/>
                  </a:moveTo>
                  <a:lnTo>
                    <a:pt x="3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86" y="140"/>
                  </a:lnTo>
                  <a:lnTo>
                    <a:pt x="186" y="140"/>
                  </a:lnTo>
                  <a:lnTo>
                    <a:pt x="185" y="145"/>
                  </a:lnTo>
                  <a:lnTo>
                    <a:pt x="183" y="149"/>
                  </a:lnTo>
                  <a:lnTo>
                    <a:pt x="179" y="153"/>
                  </a:lnTo>
                  <a:lnTo>
                    <a:pt x="176" y="156"/>
                  </a:lnTo>
                  <a:lnTo>
                    <a:pt x="167" y="161"/>
                  </a:lnTo>
                  <a:lnTo>
                    <a:pt x="157" y="164"/>
                  </a:lnTo>
                  <a:lnTo>
                    <a:pt x="157" y="16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8" name="Freeform 52"/>
            <p:cNvSpPr/>
            <p:nvPr/>
          </p:nvSpPr>
          <p:spPr bwMode="auto">
            <a:xfrm>
              <a:off x="3240088" y="5083175"/>
              <a:ext cx="317500" cy="260350"/>
            </a:xfrm>
            <a:custGeom>
              <a:avLst/>
              <a:gdLst>
                <a:gd name="T0" fmla="*/ 3 w 200"/>
                <a:gd name="T1" fmla="*/ 0 h 164"/>
                <a:gd name="T2" fmla="*/ 3 w 200"/>
                <a:gd name="T3" fmla="*/ 0 h 164"/>
                <a:gd name="T4" fmla="*/ 200 w 200"/>
                <a:gd name="T5" fmla="*/ 0 h 164"/>
                <a:gd name="T6" fmla="*/ 200 w 200"/>
                <a:gd name="T7" fmla="*/ 0 h 164"/>
                <a:gd name="T8" fmla="*/ 183 w 200"/>
                <a:gd name="T9" fmla="*/ 140 h 164"/>
                <a:gd name="T10" fmla="*/ 183 w 200"/>
                <a:gd name="T11" fmla="*/ 140 h 164"/>
                <a:gd name="T12" fmla="*/ 182 w 200"/>
                <a:gd name="T13" fmla="*/ 145 h 164"/>
                <a:gd name="T14" fmla="*/ 180 w 200"/>
                <a:gd name="T15" fmla="*/ 149 h 164"/>
                <a:gd name="T16" fmla="*/ 176 w 200"/>
                <a:gd name="T17" fmla="*/ 153 h 164"/>
                <a:gd name="T18" fmla="*/ 173 w 200"/>
                <a:gd name="T19" fmla="*/ 156 h 164"/>
                <a:gd name="T20" fmla="*/ 164 w 200"/>
                <a:gd name="T21" fmla="*/ 161 h 164"/>
                <a:gd name="T22" fmla="*/ 156 w 200"/>
                <a:gd name="T23" fmla="*/ 164 h 164"/>
                <a:gd name="T24" fmla="*/ 156 w 200"/>
                <a:gd name="T25" fmla="*/ 164 h 164"/>
                <a:gd name="T26" fmla="*/ 0 w 200"/>
                <a:gd name="T27" fmla="*/ 134 h 164"/>
                <a:gd name="T28" fmla="*/ 0 w 200"/>
                <a:gd name="T29" fmla="*/ 134 h 164"/>
                <a:gd name="T30" fmla="*/ 3 w 200"/>
                <a:gd name="T31" fmla="*/ 0 h 164"/>
                <a:gd name="T32" fmla="*/ 3 w 200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164">
                  <a:moveTo>
                    <a:pt x="3" y="0"/>
                  </a:moveTo>
                  <a:lnTo>
                    <a:pt x="3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3" y="140"/>
                  </a:lnTo>
                  <a:lnTo>
                    <a:pt x="183" y="140"/>
                  </a:lnTo>
                  <a:lnTo>
                    <a:pt x="182" y="145"/>
                  </a:lnTo>
                  <a:lnTo>
                    <a:pt x="180" y="149"/>
                  </a:lnTo>
                  <a:lnTo>
                    <a:pt x="176" y="153"/>
                  </a:lnTo>
                  <a:lnTo>
                    <a:pt x="173" y="156"/>
                  </a:lnTo>
                  <a:lnTo>
                    <a:pt x="164" y="161"/>
                  </a:lnTo>
                  <a:lnTo>
                    <a:pt x="156" y="164"/>
                  </a:lnTo>
                  <a:lnTo>
                    <a:pt x="156" y="16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09" name="Freeform 53"/>
            <p:cNvSpPr/>
            <p:nvPr/>
          </p:nvSpPr>
          <p:spPr bwMode="auto">
            <a:xfrm>
              <a:off x="3246438" y="5083175"/>
              <a:ext cx="311150" cy="260350"/>
            </a:xfrm>
            <a:custGeom>
              <a:avLst/>
              <a:gdLst>
                <a:gd name="T0" fmla="*/ 3 w 196"/>
                <a:gd name="T1" fmla="*/ 0 h 164"/>
                <a:gd name="T2" fmla="*/ 3 w 196"/>
                <a:gd name="T3" fmla="*/ 0 h 164"/>
                <a:gd name="T4" fmla="*/ 196 w 196"/>
                <a:gd name="T5" fmla="*/ 0 h 164"/>
                <a:gd name="T6" fmla="*/ 196 w 196"/>
                <a:gd name="T7" fmla="*/ 0 h 164"/>
                <a:gd name="T8" fmla="*/ 179 w 196"/>
                <a:gd name="T9" fmla="*/ 140 h 164"/>
                <a:gd name="T10" fmla="*/ 179 w 196"/>
                <a:gd name="T11" fmla="*/ 140 h 164"/>
                <a:gd name="T12" fmla="*/ 178 w 196"/>
                <a:gd name="T13" fmla="*/ 145 h 164"/>
                <a:gd name="T14" fmla="*/ 176 w 196"/>
                <a:gd name="T15" fmla="*/ 149 h 164"/>
                <a:gd name="T16" fmla="*/ 172 w 196"/>
                <a:gd name="T17" fmla="*/ 153 h 164"/>
                <a:gd name="T18" fmla="*/ 169 w 196"/>
                <a:gd name="T19" fmla="*/ 156 h 164"/>
                <a:gd name="T20" fmla="*/ 160 w 196"/>
                <a:gd name="T21" fmla="*/ 161 h 164"/>
                <a:gd name="T22" fmla="*/ 152 w 196"/>
                <a:gd name="T23" fmla="*/ 164 h 164"/>
                <a:gd name="T24" fmla="*/ 152 w 196"/>
                <a:gd name="T25" fmla="*/ 164 h 164"/>
                <a:gd name="T26" fmla="*/ 0 w 196"/>
                <a:gd name="T27" fmla="*/ 133 h 164"/>
                <a:gd name="T28" fmla="*/ 0 w 196"/>
                <a:gd name="T29" fmla="*/ 133 h 164"/>
                <a:gd name="T30" fmla="*/ 3 w 196"/>
                <a:gd name="T31" fmla="*/ 0 h 164"/>
                <a:gd name="T32" fmla="*/ 3 w 196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164">
                  <a:moveTo>
                    <a:pt x="3" y="0"/>
                  </a:moveTo>
                  <a:lnTo>
                    <a:pt x="3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79" y="140"/>
                  </a:lnTo>
                  <a:lnTo>
                    <a:pt x="179" y="140"/>
                  </a:lnTo>
                  <a:lnTo>
                    <a:pt x="178" y="145"/>
                  </a:lnTo>
                  <a:lnTo>
                    <a:pt x="176" y="149"/>
                  </a:lnTo>
                  <a:lnTo>
                    <a:pt x="172" y="153"/>
                  </a:lnTo>
                  <a:lnTo>
                    <a:pt x="169" y="156"/>
                  </a:lnTo>
                  <a:lnTo>
                    <a:pt x="160" y="161"/>
                  </a:lnTo>
                  <a:lnTo>
                    <a:pt x="152" y="164"/>
                  </a:lnTo>
                  <a:lnTo>
                    <a:pt x="152" y="164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0" name="Freeform 54"/>
            <p:cNvSpPr/>
            <p:nvPr/>
          </p:nvSpPr>
          <p:spPr bwMode="auto">
            <a:xfrm>
              <a:off x="3252788" y="5083175"/>
              <a:ext cx="304800" cy="260350"/>
            </a:xfrm>
            <a:custGeom>
              <a:avLst/>
              <a:gdLst>
                <a:gd name="T0" fmla="*/ 3 w 192"/>
                <a:gd name="T1" fmla="*/ 0 h 164"/>
                <a:gd name="T2" fmla="*/ 3 w 192"/>
                <a:gd name="T3" fmla="*/ 0 h 164"/>
                <a:gd name="T4" fmla="*/ 192 w 192"/>
                <a:gd name="T5" fmla="*/ 0 h 164"/>
                <a:gd name="T6" fmla="*/ 192 w 192"/>
                <a:gd name="T7" fmla="*/ 0 h 164"/>
                <a:gd name="T8" fmla="*/ 175 w 192"/>
                <a:gd name="T9" fmla="*/ 140 h 164"/>
                <a:gd name="T10" fmla="*/ 175 w 192"/>
                <a:gd name="T11" fmla="*/ 140 h 164"/>
                <a:gd name="T12" fmla="*/ 174 w 192"/>
                <a:gd name="T13" fmla="*/ 145 h 164"/>
                <a:gd name="T14" fmla="*/ 172 w 192"/>
                <a:gd name="T15" fmla="*/ 149 h 164"/>
                <a:gd name="T16" fmla="*/ 169 w 192"/>
                <a:gd name="T17" fmla="*/ 153 h 164"/>
                <a:gd name="T18" fmla="*/ 165 w 192"/>
                <a:gd name="T19" fmla="*/ 156 h 164"/>
                <a:gd name="T20" fmla="*/ 157 w 192"/>
                <a:gd name="T21" fmla="*/ 161 h 164"/>
                <a:gd name="T22" fmla="*/ 148 w 192"/>
                <a:gd name="T23" fmla="*/ 164 h 164"/>
                <a:gd name="T24" fmla="*/ 148 w 192"/>
                <a:gd name="T25" fmla="*/ 164 h 164"/>
                <a:gd name="T26" fmla="*/ 0 w 192"/>
                <a:gd name="T27" fmla="*/ 132 h 164"/>
                <a:gd name="T28" fmla="*/ 0 w 192"/>
                <a:gd name="T29" fmla="*/ 132 h 164"/>
                <a:gd name="T30" fmla="*/ 3 w 192"/>
                <a:gd name="T31" fmla="*/ 0 h 164"/>
                <a:gd name="T32" fmla="*/ 3 w 192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164">
                  <a:moveTo>
                    <a:pt x="3" y="0"/>
                  </a:moveTo>
                  <a:lnTo>
                    <a:pt x="3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75" y="140"/>
                  </a:lnTo>
                  <a:lnTo>
                    <a:pt x="175" y="140"/>
                  </a:lnTo>
                  <a:lnTo>
                    <a:pt x="174" y="145"/>
                  </a:lnTo>
                  <a:lnTo>
                    <a:pt x="172" y="149"/>
                  </a:lnTo>
                  <a:lnTo>
                    <a:pt x="169" y="153"/>
                  </a:lnTo>
                  <a:lnTo>
                    <a:pt x="165" y="156"/>
                  </a:lnTo>
                  <a:lnTo>
                    <a:pt x="157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1" name="Freeform 55"/>
            <p:cNvSpPr/>
            <p:nvPr/>
          </p:nvSpPr>
          <p:spPr bwMode="auto">
            <a:xfrm>
              <a:off x="3259138" y="5083175"/>
              <a:ext cx="298450" cy="260350"/>
            </a:xfrm>
            <a:custGeom>
              <a:avLst/>
              <a:gdLst>
                <a:gd name="T0" fmla="*/ 3 w 188"/>
                <a:gd name="T1" fmla="*/ 0 h 164"/>
                <a:gd name="T2" fmla="*/ 3 w 188"/>
                <a:gd name="T3" fmla="*/ 0 h 164"/>
                <a:gd name="T4" fmla="*/ 188 w 188"/>
                <a:gd name="T5" fmla="*/ 0 h 164"/>
                <a:gd name="T6" fmla="*/ 188 w 188"/>
                <a:gd name="T7" fmla="*/ 0 h 164"/>
                <a:gd name="T8" fmla="*/ 171 w 188"/>
                <a:gd name="T9" fmla="*/ 140 h 164"/>
                <a:gd name="T10" fmla="*/ 171 w 188"/>
                <a:gd name="T11" fmla="*/ 140 h 164"/>
                <a:gd name="T12" fmla="*/ 170 w 188"/>
                <a:gd name="T13" fmla="*/ 145 h 164"/>
                <a:gd name="T14" fmla="*/ 168 w 188"/>
                <a:gd name="T15" fmla="*/ 149 h 164"/>
                <a:gd name="T16" fmla="*/ 165 w 188"/>
                <a:gd name="T17" fmla="*/ 153 h 164"/>
                <a:gd name="T18" fmla="*/ 161 w 188"/>
                <a:gd name="T19" fmla="*/ 156 h 164"/>
                <a:gd name="T20" fmla="*/ 153 w 188"/>
                <a:gd name="T21" fmla="*/ 161 h 164"/>
                <a:gd name="T22" fmla="*/ 144 w 188"/>
                <a:gd name="T23" fmla="*/ 164 h 164"/>
                <a:gd name="T24" fmla="*/ 144 w 188"/>
                <a:gd name="T25" fmla="*/ 164 h 164"/>
                <a:gd name="T26" fmla="*/ 0 w 188"/>
                <a:gd name="T27" fmla="*/ 130 h 164"/>
                <a:gd name="T28" fmla="*/ 0 w 188"/>
                <a:gd name="T29" fmla="*/ 130 h 164"/>
                <a:gd name="T30" fmla="*/ 3 w 188"/>
                <a:gd name="T31" fmla="*/ 0 h 164"/>
                <a:gd name="T32" fmla="*/ 3 w 188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64">
                  <a:moveTo>
                    <a:pt x="3" y="0"/>
                  </a:moveTo>
                  <a:lnTo>
                    <a:pt x="3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0" y="145"/>
                  </a:lnTo>
                  <a:lnTo>
                    <a:pt x="168" y="149"/>
                  </a:lnTo>
                  <a:lnTo>
                    <a:pt x="165" y="153"/>
                  </a:lnTo>
                  <a:lnTo>
                    <a:pt x="161" y="156"/>
                  </a:lnTo>
                  <a:lnTo>
                    <a:pt x="153" y="161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2" name="Freeform 56"/>
            <p:cNvSpPr/>
            <p:nvPr/>
          </p:nvSpPr>
          <p:spPr bwMode="auto">
            <a:xfrm>
              <a:off x="3265488" y="5083175"/>
              <a:ext cx="292100" cy="260350"/>
            </a:xfrm>
            <a:custGeom>
              <a:avLst/>
              <a:gdLst>
                <a:gd name="T0" fmla="*/ 3 w 184"/>
                <a:gd name="T1" fmla="*/ 0 h 164"/>
                <a:gd name="T2" fmla="*/ 3 w 184"/>
                <a:gd name="T3" fmla="*/ 0 h 164"/>
                <a:gd name="T4" fmla="*/ 184 w 184"/>
                <a:gd name="T5" fmla="*/ 0 h 164"/>
                <a:gd name="T6" fmla="*/ 184 w 184"/>
                <a:gd name="T7" fmla="*/ 0 h 164"/>
                <a:gd name="T8" fmla="*/ 167 w 184"/>
                <a:gd name="T9" fmla="*/ 140 h 164"/>
                <a:gd name="T10" fmla="*/ 167 w 184"/>
                <a:gd name="T11" fmla="*/ 140 h 164"/>
                <a:gd name="T12" fmla="*/ 166 w 184"/>
                <a:gd name="T13" fmla="*/ 145 h 164"/>
                <a:gd name="T14" fmla="*/ 164 w 184"/>
                <a:gd name="T15" fmla="*/ 149 h 164"/>
                <a:gd name="T16" fmla="*/ 157 w 184"/>
                <a:gd name="T17" fmla="*/ 156 h 164"/>
                <a:gd name="T18" fmla="*/ 149 w 184"/>
                <a:gd name="T19" fmla="*/ 161 h 164"/>
                <a:gd name="T20" fmla="*/ 141 w 184"/>
                <a:gd name="T21" fmla="*/ 164 h 164"/>
                <a:gd name="T22" fmla="*/ 141 w 184"/>
                <a:gd name="T23" fmla="*/ 164 h 164"/>
                <a:gd name="T24" fmla="*/ 0 w 184"/>
                <a:gd name="T25" fmla="*/ 129 h 164"/>
                <a:gd name="T26" fmla="*/ 0 w 184"/>
                <a:gd name="T27" fmla="*/ 129 h 164"/>
                <a:gd name="T28" fmla="*/ 3 w 184"/>
                <a:gd name="T29" fmla="*/ 0 h 164"/>
                <a:gd name="T30" fmla="*/ 3 w 184"/>
                <a:gd name="T3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164">
                  <a:moveTo>
                    <a:pt x="3" y="0"/>
                  </a:moveTo>
                  <a:lnTo>
                    <a:pt x="3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67" y="140"/>
                  </a:lnTo>
                  <a:lnTo>
                    <a:pt x="167" y="140"/>
                  </a:lnTo>
                  <a:lnTo>
                    <a:pt x="166" y="145"/>
                  </a:lnTo>
                  <a:lnTo>
                    <a:pt x="164" y="149"/>
                  </a:lnTo>
                  <a:lnTo>
                    <a:pt x="157" y="156"/>
                  </a:lnTo>
                  <a:lnTo>
                    <a:pt x="149" y="161"/>
                  </a:lnTo>
                  <a:lnTo>
                    <a:pt x="141" y="164"/>
                  </a:lnTo>
                  <a:lnTo>
                    <a:pt x="141" y="16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3" name="Freeform 57"/>
            <p:cNvSpPr/>
            <p:nvPr/>
          </p:nvSpPr>
          <p:spPr bwMode="auto">
            <a:xfrm>
              <a:off x="3270251" y="5083175"/>
              <a:ext cx="287338" cy="260350"/>
            </a:xfrm>
            <a:custGeom>
              <a:avLst/>
              <a:gdLst>
                <a:gd name="T0" fmla="*/ 4 w 181"/>
                <a:gd name="T1" fmla="*/ 0 h 164"/>
                <a:gd name="T2" fmla="*/ 4 w 181"/>
                <a:gd name="T3" fmla="*/ 0 h 164"/>
                <a:gd name="T4" fmla="*/ 181 w 181"/>
                <a:gd name="T5" fmla="*/ 0 h 164"/>
                <a:gd name="T6" fmla="*/ 181 w 181"/>
                <a:gd name="T7" fmla="*/ 0 h 164"/>
                <a:gd name="T8" fmla="*/ 164 w 181"/>
                <a:gd name="T9" fmla="*/ 140 h 164"/>
                <a:gd name="T10" fmla="*/ 164 w 181"/>
                <a:gd name="T11" fmla="*/ 140 h 164"/>
                <a:gd name="T12" fmla="*/ 163 w 181"/>
                <a:gd name="T13" fmla="*/ 145 h 164"/>
                <a:gd name="T14" fmla="*/ 161 w 181"/>
                <a:gd name="T15" fmla="*/ 149 h 164"/>
                <a:gd name="T16" fmla="*/ 154 w 181"/>
                <a:gd name="T17" fmla="*/ 156 h 164"/>
                <a:gd name="T18" fmla="*/ 146 w 181"/>
                <a:gd name="T19" fmla="*/ 160 h 164"/>
                <a:gd name="T20" fmla="*/ 138 w 181"/>
                <a:gd name="T21" fmla="*/ 164 h 164"/>
                <a:gd name="T22" fmla="*/ 138 w 181"/>
                <a:gd name="T23" fmla="*/ 164 h 164"/>
                <a:gd name="T24" fmla="*/ 0 w 181"/>
                <a:gd name="T25" fmla="*/ 128 h 164"/>
                <a:gd name="T26" fmla="*/ 0 w 181"/>
                <a:gd name="T27" fmla="*/ 128 h 164"/>
                <a:gd name="T28" fmla="*/ 4 w 181"/>
                <a:gd name="T29" fmla="*/ 0 h 164"/>
                <a:gd name="T30" fmla="*/ 4 w 181"/>
                <a:gd name="T3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164">
                  <a:moveTo>
                    <a:pt x="4" y="0"/>
                  </a:moveTo>
                  <a:lnTo>
                    <a:pt x="4" y="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164" y="140"/>
                  </a:lnTo>
                  <a:lnTo>
                    <a:pt x="164" y="140"/>
                  </a:lnTo>
                  <a:lnTo>
                    <a:pt x="163" y="145"/>
                  </a:lnTo>
                  <a:lnTo>
                    <a:pt x="161" y="149"/>
                  </a:lnTo>
                  <a:lnTo>
                    <a:pt x="154" y="156"/>
                  </a:lnTo>
                  <a:lnTo>
                    <a:pt x="146" y="160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4" name="Freeform 58"/>
            <p:cNvSpPr/>
            <p:nvPr/>
          </p:nvSpPr>
          <p:spPr bwMode="auto">
            <a:xfrm>
              <a:off x="3276601" y="5083175"/>
              <a:ext cx="280988" cy="258763"/>
            </a:xfrm>
            <a:custGeom>
              <a:avLst/>
              <a:gdLst>
                <a:gd name="T0" fmla="*/ 4 w 177"/>
                <a:gd name="T1" fmla="*/ 0 h 163"/>
                <a:gd name="T2" fmla="*/ 4 w 177"/>
                <a:gd name="T3" fmla="*/ 0 h 163"/>
                <a:gd name="T4" fmla="*/ 177 w 177"/>
                <a:gd name="T5" fmla="*/ 0 h 163"/>
                <a:gd name="T6" fmla="*/ 177 w 177"/>
                <a:gd name="T7" fmla="*/ 0 h 163"/>
                <a:gd name="T8" fmla="*/ 160 w 177"/>
                <a:gd name="T9" fmla="*/ 140 h 163"/>
                <a:gd name="T10" fmla="*/ 160 w 177"/>
                <a:gd name="T11" fmla="*/ 140 h 163"/>
                <a:gd name="T12" fmla="*/ 159 w 177"/>
                <a:gd name="T13" fmla="*/ 145 h 163"/>
                <a:gd name="T14" fmla="*/ 157 w 177"/>
                <a:gd name="T15" fmla="*/ 149 h 163"/>
                <a:gd name="T16" fmla="*/ 150 w 177"/>
                <a:gd name="T17" fmla="*/ 156 h 163"/>
                <a:gd name="T18" fmla="*/ 142 w 177"/>
                <a:gd name="T19" fmla="*/ 160 h 163"/>
                <a:gd name="T20" fmla="*/ 134 w 177"/>
                <a:gd name="T21" fmla="*/ 163 h 163"/>
                <a:gd name="T22" fmla="*/ 134 w 177"/>
                <a:gd name="T23" fmla="*/ 163 h 163"/>
                <a:gd name="T24" fmla="*/ 0 w 177"/>
                <a:gd name="T25" fmla="*/ 128 h 163"/>
                <a:gd name="T26" fmla="*/ 0 w 177"/>
                <a:gd name="T27" fmla="*/ 128 h 163"/>
                <a:gd name="T28" fmla="*/ 4 w 177"/>
                <a:gd name="T29" fmla="*/ 0 h 163"/>
                <a:gd name="T30" fmla="*/ 4 w 177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7" h="163">
                  <a:moveTo>
                    <a:pt x="4" y="0"/>
                  </a:moveTo>
                  <a:lnTo>
                    <a:pt x="4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60" y="140"/>
                  </a:lnTo>
                  <a:lnTo>
                    <a:pt x="160" y="140"/>
                  </a:lnTo>
                  <a:lnTo>
                    <a:pt x="159" y="145"/>
                  </a:lnTo>
                  <a:lnTo>
                    <a:pt x="157" y="149"/>
                  </a:lnTo>
                  <a:lnTo>
                    <a:pt x="150" y="156"/>
                  </a:lnTo>
                  <a:lnTo>
                    <a:pt x="142" y="160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5" name="Freeform 59"/>
            <p:cNvSpPr/>
            <p:nvPr/>
          </p:nvSpPr>
          <p:spPr bwMode="auto">
            <a:xfrm>
              <a:off x="3282951" y="5083175"/>
              <a:ext cx="274638" cy="258763"/>
            </a:xfrm>
            <a:custGeom>
              <a:avLst/>
              <a:gdLst>
                <a:gd name="T0" fmla="*/ 3 w 173"/>
                <a:gd name="T1" fmla="*/ 0 h 163"/>
                <a:gd name="T2" fmla="*/ 3 w 173"/>
                <a:gd name="T3" fmla="*/ 0 h 163"/>
                <a:gd name="T4" fmla="*/ 173 w 173"/>
                <a:gd name="T5" fmla="*/ 0 h 163"/>
                <a:gd name="T6" fmla="*/ 173 w 173"/>
                <a:gd name="T7" fmla="*/ 0 h 163"/>
                <a:gd name="T8" fmla="*/ 156 w 173"/>
                <a:gd name="T9" fmla="*/ 140 h 163"/>
                <a:gd name="T10" fmla="*/ 156 w 173"/>
                <a:gd name="T11" fmla="*/ 140 h 163"/>
                <a:gd name="T12" fmla="*/ 155 w 173"/>
                <a:gd name="T13" fmla="*/ 145 h 163"/>
                <a:gd name="T14" fmla="*/ 153 w 173"/>
                <a:gd name="T15" fmla="*/ 149 h 163"/>
                <a:gd name="T16" fmla="*/ 146 w 173"/>
                <a:gd name="T17" fmla="*/ 156 h 163"/>
                <a:gd name="T18" fmla="*/ 140 w 173"/>
                <a:gd name="T19" fmla="*/ 160 h 163"/>
                <a:gd name="T20" fmla="*/ 132 w 173"/>
                <a:gd name="T21" fmla="*/ 163 h 163"/>
                <a:gd name="T22" fmla="*/ 132 w 173"/>
                <a:gd name="T23" fmla="*/ 163 h 163"/>
                <a:gd name="T24" fmla="*/ 0 w 173"/>
                <a:gd name="T25" fmla="*/ 126 h 163"/>
                <a:gd name="T26" fmla="*/ 0 w 173"/>
                <a:gd name="T27" fmla="*/ 126 h 163"/>
                <a:gd name="T28" fmla="*/ 3 w 173"/>
                <a:gd name="T29" fmla="*/ 0 h 163"/>
                <a:gd name="T30" fmla="*/ 3 w 173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163">
                  <a:moveTo>
                    <a:pt x="3" y="0"/>
                  </a:moveTo>
                  <a:lnTo>
                    <a:pt x="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56" y="140"/>
                  </a:lnTo>
                  <a:lnTo>
                    <a:pt x="156" y="140"/>
                  </a:lnTo>
                  <a:lnTo>
                    <a:pt x="155" y="145"/>
                  </a:lnTo>
                  <a:lnTo>
                    <a:pt x="153" y="149"/>
                  </a:lnTo>
                  <a:lnTo>
                    <a:pt x="146" y="156"/>
                  </a:lnTo>
                  <a:lnTo>
                    <a:pt x="140" y="160"/>
                  </a:lnTo>
                  <a:lnTo>
                    <a:pt x="132" y="163"/>
                  </a:lnTo>
                  <a:lnTo>
                    <a:pt x="132" y="16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6" name="Freeform 60"/>
            <p:cNvSpPr/>
            <p:nvPr/>
          </p:nvSpPr>
          <p:spPr bwMode="auto">
            <a:xfrm>
              <a:off x="3289301" y="5083175"/>
              <a:ext cx="268288" cy="258763"/>
            </a:xfrm>
            <a:custGeom>
              <a:avLst/>
              <a:gdLst>
                <a:gd name="T0" fmla="*/ 3 w 169"/>
                <a:gd name="T1" fmla="*/ 0 h 163"/>
                <a:gd name="T2" fmla="*/ 3 w 169"/>
                <a:gd name="T3" fmla="*/ 0 h 163"/>
                <a:gd name="T4" fmla="*/ 169 w 169"/>
                <a:gd name="T5" fmla="*/ 0 h 163"/>
                <a:gd name="T6" fmla="*/ 169 w 169"/>
                <a:gd name="T7" fmla="*/ 0 h 163"/>
                <a:gd name="T8" fmla="*/ 152 w 169"/>
                <a:gd name="T9" fmla="*/ 140 h 163"/>
                <a:gd name="T10" fmla="*/ 152 w 169"/>
                <a:gd name="T11" fmla="*/ 140 h 163"/>
                <a:gd name="T12" fmla="*/ 151 w 169"/>
                <a:gd name="T13" fmla="*/ 144 h 163"/>
                <a:gd name="T14" fmla="*/ 149 w 169"/>
                <a:gd name="T15" fmla="*/ 148 h 163"/>
                <a:gd name="T16" fmla="*/ 142 w 169"/>
                <a:gd name="T17" fmla="*/ 155 h 163"/>
                <a:gd name="T18" fmla="*/ 136 w 169"/>
                <a:gd name="T19" fmla="*/ 160 h 163"/>
                <a:gd name="T20" fmla="*/ 128 w 169"/>
                <a:gd name="T21" fmla="*/ 163 h 163"/>
                <a:gd name="T22" fmla="*/ 128 w 169"/>
                <a:gd name="T23" fmla="*/ 163 h 163"/>
                <a:gd name="T24" fmla="*/ 0 w 169"/>
                <a:gd name="T25" fmla="*/ 125 h 163"/>
                <a:gd name="T26" fmla="*/ 0 w 169"/>
                <a:gd name="T27" fmla="*/ 125 h 163"/>
                <a:gd name="T28" fmla="*/ 3 w 169"/>
                <a:gd name="T29" fmla="*/ 0 h 163"/>
                <a:gd name="T30" fmla="*/ 3 w 169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9" h="163">
                  <a:moveTo>
                    <a:pt x="3" y="0"/>
                  </a:moveTo>
                  <a:lnTo>
                    <a:pt x="3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52" y="140"/>
                  </a:lnTo>
                  <a:lnTo>
                    <a:pt x="152" y="140"/>
                  </a:lnTo>
                  <a:lnTo>
                    <a:pt x="151" y="144"/>
                  </a:lnTo>
                  <a:lnTo>
                    <a:pt x="149" y="148"/>
                  </a:lnTo>
                  <a:lnTo>
                    <a:pt x="142" y="155"/>
                  </a:lnTo>
                  <a:lnTo>
                    <a:pt x="136" y="160"/>
                  </a:lnTo>
                  <a:lnTo>
                    <a:pt x="128" y="163"/>
                  </a:lnTo>
                  <a:lnTo>
                    <a:pt x="128" y="16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7" name="Freeform 61"/>
            <p:cNvSpPr/>
            <p:nvPr/>
          </p:nvSpPr>
          <p:spPr bwMode="auto">
            <a:xfrm>
              <a:off x="3294063" y="5083175"/>
              <a:ext cx="263525" cy="258763"/>
            </a:xfrm>
            <a:custGeom>
              <a:avLst/>
              <a:gdLst>
                <a:gd name="T0" fmla="*/ 4 w 166"/>
                <a:gd name="T1" fmla="*/ 0 h 163"/>
                <a:gd name="T2" fmla="*/ 4 w 166"/>
                <a:gd name="T3" fmla="*/ 0 h 163"/>
                <a:gd name="T4" fmla="*/ 166 w 166"/>
                <a:gd name="T5" fmla="*/ 0 h 163"/>
                <a:gd name="T6" fmla="*/ 166 w 166"/>
                <a:gd name="T7" fmla="*/ 0 h 163"/>
                <a:gd name="T8" fmla="*/ 149 w 166"/>
                <a:gd name="T9" fmla="*/ 140 h 163"/>
                <a:gd name="T10" fmla="*/ 149 w 166"/>
                <a:gd name="T11" fmla="*/ 140 h 163"/>
                <a:gd name="T12" fmla="*/ 148 w 166"/>
                <a:gd name="T13" fmla="*/ 144 h 163"/>
                <a:gd name="T14" fmla="*/ 146 w 166"/>
                <a:gd name="T15" fmla="*/ 148 h 163"/>
                <a:gd name="T16" fmla="*/ 141 w 166"/>
                <a:gd name="T17" fmla="*/ 155 h 163"/>
                <a:gd name="T18" fmla="*/ 133 w 166"/>
                <a:gd name="T19" fmla="*/ 160 h 163"/>
                <a:gd name="T20" fmla="*/ 125 w 166"/>
                <a:gd name="T21" fmla="*/ 163 h 163"/>
                <a:gd name="T22" fmla="*/ 125 w 166"/>
                <a:gd name="T23" fmla="*/ 163 h 163"/>
                <a:gd name="T24" fmla="*/ 0 w 166"/>
                <a:gd name="T25" fmla="*/ 124 h 163"/>
                <a:gd name="T26" fmla="*/ 0 w 166"/>
                <a:gd name="T27" fmla="*/ 124 h 163"/>
                <a:gd name="T28" fmla="*/ 4 w 166"/>
                <a:gd name="T29" fmla="*/ 0 h 163"/>
                <a:gd name="T30" fmla="*/ 4 w 166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63">
                  <a:moveTo>
                    <a:pt x="4" y="0"/>
                  </a:moveTo>
                  <a:lnTo>
                    <a:pt x="4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49" y="140"/>
                  </a:lnTo>
                  <a:lnTo>
                    <a:pt x="149" y="140"/>
                  </a:lnTo>
                  <a:lnTo>
                    <a:pt x="148" y="144"/>
                  </a:lnTo>
                  <a:lnTo>
                    <a:pt x="146" y="148"/>
                  </a:lnTo>
                  <a:lnTo>
                    <a:pt x="141" y="155"/>
                  </a:lnTo>
                  <a:lnTo>
                    <a:pt x="133" y="160"/>
                  </a:lnTo>
                  <a:lnTo>
                    <a:pt x="125" y="163"/>
                  </a:lnTo>
                  <a:lnTo>
                    <a:pt x="125" y="163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8" name="Freeform 62"/>
            <p:cNvSpPr/>
            <p:nvPr/>
          </p:nvSpPr>
          <p:spPr bwMode="auto">
            <a:xfrm>
              <a:off x="3300413" y="5083175"/>
              <a:ext cx="257175" cy="258763"/>
            </a:xfrm>
            <a:custGeom>
              <a:avLst/>
              <a:gdLst>
                <a:gd name="T0" fmla="*/ 4 w 162"/>
                <a:gd name="T1" fmla="*/ 0 h 163"/>
                <a:gd name="T2" fmla="*/ 4 w 162"/>
                <a:gd name="T3" fmla="*/ 0 h 163"/>
                <a:gd name="T4" fmla="*/ 162 w 162"/>
                <a:gd name="T5" fmla="*/ 0 h 163"/>
                <a:gd name="T6" fmla="*/ 162 w 162"/>
                <a:gd name="T7" fmla="*/ 0 h 163"/>
                <a:gd name="T8" fmla="*/ 145 w 162"/>
                <a:gd name="T9" fmla="*/ 140 h 163"/>
                <a:gd name="T10" fmla="*/ 145 w 162"/>
                <a:gd name="T11" fmla="*/ 140 h 163"/>
                <a:gd name="T12" fmla="*/ 144 w 162"/>
                <a:gd name="T13" fmla="*/ 144 h 163"/>
                <a:gd name="T14" fmla="*/ 142 w 162"/>
                <a:gd name="T15" fmla="*/ 148 h 163"/>
                <a:gd name="T16" fmla="*/ 137 w 162"/>
                <a:gd name="T17" fmla="*/ 155 h 163"/>
                <a:gd name="T18" fmla="*/ 129 w 162"/>
                <a:gd name="T19" fmla="*/ 160 h 163"/>
                <a:gd name="T20" fmla="*/ 121 w 162"/>
                <a:gd name="T21" fmla="*/ 163 h 163"/>
                <a:gd name="T22" fmla="*/ 121 w 162"/>
                <a:gd name="T23" fmla="*/ 163 h 163"/>
                <a:gd name="T24" fmla="*/ 0 w 162"/>
                <a:gd name="T25" fmla="*/ 122 h 163"/>
                <a:gd name="T26" fmla="*/ 0 w 162"/>
                <a:gd name="T27" fmla="*/ 122 h 163"/>
                <a:gd name="T28" fmla="*/ 4 w 162"/>
                <a:gd name="T29" fmla="*/ 0 h 163"/>
                <a:gd name="T30" fmla="*/ 4 w 162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63">
                  <a:moveTo>
                    <a:pt x="4" y="0"/>
                  </a:moveTo>
                  <a:lnTo>
                    <a:pt x="4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5" y="140"/>
                  </a:lnTo>
                  <a:lnTo>
                    <a:pt x="145" y="140"/>
                  </a:lnTo>
                  <a:lnTo>
                    <a:pt x="144" y="144"/>
                  </a:lnTo>
                  <a:lnTo>
                    <a:pt x="142" y="148"/>
                  </a:lnTo>
                  <a:lnTo>
                    <a:pt x="137" y="155"/>
                  </a:lnTo>
                  <a:lnTo>
                    <a:pt x="129" y="160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19" name="Freeform 63"/>
            <p:cNvSpPr/>
            <p:nvPr/>
          </p:nvSpPr>
          <p:spPr bwMode="auto">
            <a:xfrm>
              <a:off x="3306763" y="5083175"/>
              <a:ext cx="250825" cy="258763"/>
            </a:xfrm>
            <a:custGeom>
              <a:avLst/>
              <a:gdLst>
                <a:gd name="T0" fmla="*/ 4 w 158"/>
                <a:gd name="T1" fmla="*/ 0 h 163"/>
                <a:gd name="T2" fmla="*/ 4 w 158"/>
                <a:gd name="T3" fmla="*/ 0 h 163"/>
                <a:gd name="T4" fmla="*/ 158 w 158"/>
                <a:gd name="T5" fmla="*/ 0 h 163"/>
                <a:gd name="T6" fmla="*/ 158 w 158"/>
                <a:gd name="T7" fmla="*/ 0 h 163"/>
                <a:gd name="T8" fmla="*/ 141 w 158"/>
                <a:gd name="T9" fmla="*/ 140 h 163"/>
                <a:gd name="T10" fmla="*/ 141 w 158"/>
                <a:gd name="T11" fmla="*/ 140 h 163"/>
                <a:gd name="T12" fmla="*/ 140 w 158"/>
                <a:gd name="T13" fmla="*/ 144 h 163"/>
                <a:gd name="T14" fmla="*/ 138 w 158"/>
                <a:gd name="T15" fmla="*/ 148 h 163"/>
                <a:gd name="T16" fmla="*/ 133 w 158"/>
                <a:gd name="T17" fmla="*/ 155 h 163"/>
                <a:gd name="T18" fmla="*/ 125 w 158"/>
                <a:gd name="T19" fmla="*/ 160 h 163"/>
                <a:gd name="T20" fmla="*/ 118 w 158"/>
                <a:gd name="T21" fmla="*/ 163 h 163"/>
                <a:gd name="T22" fmla="*/ 118 w 158"/>
                <a:gd name="T23" fmla="*/ 163 h 163"/>
                <a:gd name="T24" fmla="*/ 0 w 158"/>
                <a:gd name="T25" fmla="*/ 121 h 163"/>
                <a:gd name="T26" fmla="*/ 0 w 158"/>
                <a:gd name="T27" fmla="*/ 121 h 163"/>
                <a:gd name="T28" fmla="*/ 4 w 158"/>
                <a:gd name="T29" fmla="*/ 0 h 163"/>
                <a:gd name="T30" fmla="*/ 4 w 158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63">
                  <a:moveTo>
                    <a:pt x="4" y="0"/>
                  </a:moveTo>
                  <a:lnTo>
                    <a:pt x="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1" y="140"/>
                  </a:lnTo>
                  <a:lnTo>
                    <a:pt x="141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3" y="155"/>
                  </a:lnTo>
                  <a:lnTo>
                    <a:pt x="125" y="160"/>
                  </a:lnTo>
                  <a:lnTo>
                    <a:pt x="118" y="163"/>
                  </a:lnTo>
                  <a:lnTo>
                    <a:pt x="118" y="163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0" name="Freeform 64"/>
            <p:cNvSpPr/>
            <p:nvPr/>
          </p:nvSpPr>
          <p:spPr bwMode="auto">
            <a:xfrm>
              <a:off x="3313113" y="5083175"/>
              <a:ext cx="244475" cy="258763"/>
            </a:xfrm>
            <a:custGeom>
              <a:avLst/>
              <a:gdLst>
                <a:gd name="T0" fmla="*/ 4 w 154"/>
                <a:gd name="T1" fmla="*/ 0 h 163"/>
                <a:gd name="T2" fmla="*/ 4 w 154"/>
                <a:gd name="T3" fmla="*/ 0 h 163"/>
                <a:gd name="T4" fmla="*/ 154 w 154"/>
                <a:gd name="T5" fmla="*/ 0 h 163"/>
                <a:gd name="T6" fmla="*/ 154 w 154"/>
                <a:gd name="T7" fmla="*/ 0 h 163"/>
                <a:gd name="T8" fmla="*/ 137 w 154"/>
                <a:gd name="T9" fmla="*/ 140 h 163"/>
                <a:gd name="T10" fmla="*/ 137 w 154"/>
                <a:gd name="T11" fmla="*/ 140 h 163"/>
                <a:gd name="T12" fmla="*/ 136 w 154"/>
                <a:gd name="T13" fmla="*/ 144 h 163"/>
                <a:gd name="T14" fmla="*/ 134 w 154"/>
                <a:gd name="T15" fmla="*/ 148 h 163"/>
                <a:gd name="T16" fmla="*/ 129 w 154"/>
                <a:gd name="T17" fmla="*/ 155 h 163"/>
                <a:gd name="T18" fmla="*/ 122 w 154"/>
                <a:gd name="T19" fmla="*/ 160 h 163"/>
                <a:gd name="T20" fmla="*/ 114 w 154"/>
                <a:gd name="T21" fmla="*/ 163 h 163"/>
                <a:gd name="T22" fmla="*/ 114 w 154"/>
                <a:gd name="T23" fmla="*/ 163 h 163"/>
                <a:gd name="T24" fmla="*/ 0 w 154"/>
                <a:gd name="T25" fmla="*/ 119 h 163"/>
                <a:gd name="T26" fmla="*/ 0 w 154"/>
                <a:gd name="T27" fmla="*/ 119 h 163"/>
                <a:gd name="T28" fmla="*/ 4 w 154"/>
                <a:gd name="T29" fmla="*/ 0 h 163"/>
                <a:gd name="T30" fmla="*/ 4 w 154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163">
                  <a:moveTo>
                    <a:pt x="4" y="0"/>
                  </a:moveTo>
                  <a:lnTo>
                    <a:pt x="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37" y="140"/>
                  </a:lnTo>
                  <a:lnTo>
                    <a:pt x="137" y="140"/>
                  </a:lnTo>
                  <a:lnTo>
                    <a:pt x="136" y="144"/>
                  </a:lnTo>
                  <a:lnTo>
                    <a:pt x="134" y="148"/>
                  </a:lnTo>
                  <a:lnTo>
                    <a:pt x="129" y="155"/>
                  </a:lnTo>
                  <a:lnTo>
                    <a:pt x="122" y="160"/>
                  </a:lnTo>
                  <a:lnTo>
                    <a:pt x="114" y="163"/>
                  </a:lnTo>
                  <a:lnTo>
                    <a:pt x="114" y="16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1" name="Freeform 65"/>
            <p:cNvSpPr/>
            <p:nvPr/>
          </p:nvSpPr>
          <p:spPr bwMode="auto">
            <a:xfrm>
              <a:off x="3317876" y="5083175"/>
              <a:ext cx="239713" cy="258763"/>
            </a:xfrm>
            <a:custGeom>
              <a:avLst/>
              <a:gdLst>
                <a:gd name="T0" fmla="*/ 4 w 151"/>
                <a:gd name="T1" fmla="*/ 0 h 163"/>
                <a:gd name="T2" fmla="*/ 4 w 151"/>
                <a:gd name="T3" fmla="*/ 0 h 163"/>
                <a:gd name="T4" fmla="*/ 151 w 151"/>
                <a:gd name="T5" fmla="*/ 0 h 163"/>
                <a:gd name="T6" fmla="*/ 151 w 151"/>
                <a:gd name="T7" fmla="*/ 0 h 163"/>
                <a:gd name="T8" fmla="*/ 134 w 151"/>
                <a:gd name="T9" fmla="*/ 140 h 163"/>
                <a:gd name="T10" fmla="*/ 134 w 151"/>
                <a:gd name="T11" fmla="*/ 140 h 163"/>
                <a:gd name="T12" fmla="*/ 133 w 151"/>
                <a:gd name="T13" fmla="*/ 144 h 163"/>
                <a:gd name="T14" fmla="*/ 131 w 151"/>
                <a:gd name="T15" fmla="*/ 148 h 163"/>
                <a:gd name="T16" fmla="*/ 126 w 151"/>
                <a:gd name="T17" fmla="*/ 155 h 163"/>
                <a:gd name="T18" fmla="*/ 119 w 151"/>
                <a:gd name="T19" fmla="*/ 160 h 163"/>
                <a:gd name="T20" fmla="*/ 111 w 151"/>
                <a:gd name="T21" fmla="*/ 163 h 163"/>
                <a:gd name="T22" fmla="*/ 111 w 151"/>
                <a:gd name="T23" fmla="*/ 163 h 163"/>
                <a:gd name="T24" fmla="*/ 0 w 151"/>
                <a:gd name="T25" fmla="*/ 119 h 163"/>
                <a:gd name="T26" fmla="*/ 0 w 151"/>
                <a:gd name="T27" fmla="*/ 119 h 163"/>
                <a:gd name="T28" fmla="*/ 4 w 151"/>
                <a:gd name="T29" fmla="*/ 0 h 163"/>
                <a:gd name="T30" fmla="*/ 4 w 151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" h="163">
                  <a:moveTo>
                    <a:pt x="4" y="0"/>
                  </a:moveTo>
                  <a:lnTo>
                    <a:pt x="4" y="0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34" y="140"/>
                  </a:lnTo>
                  <a:lnTo>
                    <a:pt x="134" y="140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6" y="155"/>
                  </a:lnTo>
                  <a:lnTo>
                    <a:pt x="119" y="160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2" name="Freeform 66"/>
            <p:cNvSpPr/>
            <p:nvPr/>
          </p:nvSpPr>
          <p:spPr bwMode="auto">
            <a:xfrm>
              <a:off x="3324226" y="5083175"/>
              <a:ext cx="233363" cy="258763"/>
            </a:xfrm>
            <a:custGeom>
              <a:avLst/>
              <a:gdLst>
                <a:gd name="T0" fmla="*/ 4 w 147"/>
                <a:gd name="T1" fmla="*/ 0 h 163"/>
                <a:gd name="T2" fmla="*/ 4 w 147"/>
                <a:gd name="T3" fmla="*/ 0 h 163"/>
                <a:gd name="T4" fmla="*/ 147 w 147"/>
                <a:gd name="T5" fmla="*/ 0 h 163"/>
                <a:gd name="T6" fmla="*/ 147 w 147"/>
                <a:gd name="T7" fmla="*/ 0 h 163"/>
                <a:gd name="T8" fmla="*/ 130 w 147"/>
                <a:gd name="T9" fmla="*/ 140 h 163"/>
                <a:gd name="T10" fmla="*/ 130 w 147"/>
                <a:gd name="T11" fmla="*/ 140 h 163"/>
                <a:gd name="T12" fmla="*/ 129 w 147"/>
                <a:gd name="T13" fmla="*/ 144 h 163"/>
                <a:gd name="T14" fmla="*/ 127 w 147"/>
                <a:gd name="T15" fmla="*/ 148 h 163"/>
                <a:gd name="T16" fmla="*/ 122 w 147"/>
                <a:gd name="T17" fmla="*/ 155 h 163"/>
                <a:gd name="T18" fmla="*/ 115 w 147"/>
                <a:gd name="T19" fmla="*/ 159 h 163"/>
                <a:gd name="T20" fmla="*/ 107 w 147"/>
                <a:gd name="T21" fmla="*/ 163 h 163"/>
                <a:gd name="T22" fmla="*/ 107 w 147"/>
                <a:gd name="T23" fmla="*/ 163 h 163"/>
                <a:gd name="T24" fmla="*/ 0 w 147"/>
                <a:gd name="T25" fmla="*/ 118 h 163"/>
                <a:gd name="T26" fmla="*/ 0 w 147"/>
                <a:gd name="T27" fmla="*/ 118 h 163"/>
                <a:gd name="T28" fmla="*/ 4 w 147"/>
                <a:gd name="T29" fmla="*/ 0 h 163"/>
                <a:gd name="T30" fmla="*/ 4 w 147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63">
                  <a:moveTo>
                    <a:pt x="4" y="0"/>
                  </a:moveTo>
                  <a:lnTo>
                    <a:pt x="4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0" y="140"/>
                  </a:lnTo>
                  <a:lnTo>
                    <a:pt x="130" y="140"/>
                  </a:lnTo>
                  <a:lnTo>
                    <a:pt x="129" y="144"/>
                  </a:lnTo>
                  <a:lnTo>
                    <a:pt x="127" y="148"/>
                  </a:lnTo>
                  <a:lnTo>
                    <a:pt x="122" y="155"/>
                  </a:lnTo>
                  <a:lnTo>
                    <a:pt x="115" y="159"/>
                  </a:lnTo>
                  <a:lnTo>
                    <a:pt x="107" y="163"/>
                  </a:lnTo>
                  <a:lnTo>
                    <a:pt x="107" y="163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3" name="Freeform 67"/>
            <p:cNvSpPr/>
            <p:nvPr/>
          </p:nvSpPr>
          <p:spPr bwMode="auto">
            <a:xfrm>
              <a:off x="3330576" y="5083175"/>
              <a:ext cx="227013" cy="258763"/>
            </a:xfrm>
            <a:custGeom>
              <a:avLst/>
              <a:gdLst>
                <a:gd name="T0" fmla="*/ 4 w 143"/>
                <a:gd name="T1" fmla="*/ 0 h 163"/>
                <a:gd name="T2" fmla="*/ 4 w 143"/>
                <a:gd name="T3" fmla="*/ 0 h 163"/>
                <a:gd name="T4" fmla="*/ 143 w 143"/>
                <a:gd name="T5" fmla="*/ 0 h 163"/>
                <a:gd name="T6" fmla="*/ 143 w 143"/>
                <a:gd name="T7" fmla="*/ 0 h 163"/>
                <a:gd name="T8" fmla="*/ 126 w 143"/>
                <a:gd name="T9" fmla="*/ 140 h 163"/>
                <a:gd name="T10" fmla="*/ 126 w 143"/>
                <a:gd name="T11" fmla="*/ 140 h 163"/>
                <a:gd name="T12" fmla="*/ 125 w 143"/>
                <a:gd name="T13" fmla="*/ 144 h 163"/>
                <a:gd name="T14" fmla="*/ 123 w 143"/>
                <a:gd name="T15" fmla="*/ 148 h 163"/>
                <a:gd name="T16" fmla="*/ 118 w 143"/>
                <a:gd name="T17" fmla="*/ 155 h 163"/>
                <a:gd name="T18" fmla="*/ 111 w 143"/>
                <a:gd name="T19" fmla="*/ 159 h 163"/>
                <a:gd name="T20" fmla="*/ 104 w 143"/>
                <a:gd name="T21" fmla="*/ 163 h 163"/>
                <a:gd name="T22" fmla="*/ 104 w 143"/>
                <a:gd name="T23" fmla="*/ 163 h 163"/>
                <a:gd name="T24" fmla="*/ 0 w 143"/>
                <a:gd name="T25" fmla="*/ 117 h 163"/>
                <a:gd name="T26" fmla="*/ 0 w 143"/>
                <a:gd name="T27" fmla="*/ 117 h 163"/>
                <a:gd name="T28" fmla="*/ 4 w 143"/>
                <a:gd name="T29" fmla="*/ 0 h 163"/>
                <a:gd name="T30" fmla="*/ 4 w 143"/>
                <a:gd name="T3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63">
                  <a:moveTo>
                    <a:pt x="4" y="0"/>
                  </a:moveTo>
                  <a:lnTo>
                    <a:pt x="4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25" y="144"/>
                  </a:lnTo>
                  <a:lnTo>
                    <a:pt x="123" y="148"/>
                  </a:lnTo>
                  <a:lnTo>
                    <a:pt x="118" y="155"/>
                  </a:lnTo>
                  <a:lnTo>
                    <a:pt x="111" y="159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4" name="Freeform 68"/>
            <p:cNvSpPr/>
            <p:nvPr/>
          </p:nvSpPr>
          <p:spPr bwMode="auto">
            <a:xfrm>
              <a:off x="3336926" y="5083175"/>
              <a:ext cx="220663" cy="255588"/>
            </a:xfrm>
            <a:custGeom>
              <a:avLst/>
              <a:gdLst>
                <a:gd name="T0" fmla="*/ 4 w 139"/>
                <a:gd name="T1" fmla="*/ 0 h 161"/>
                <a:gd name="T2" fmla="*/ 4 w 139"/>
                <a:gd name="T3" fmla="*/ 0 h 161"/>
                <a:gd name="T4" fmla="*/ 139 w 139"/>
                <a:gd name="T5" fmla="*/ 0 h 161"/>
                <a:gd name="T6" fmla="*/ 139 w 139"/>
                <a:gd name="T7" fmla="*/ 0 h 161"/>
                <a:gd name="T8" fmla="*/ 122 w 139"/>
                <a:gd name="T9" fmla="*/ 140 h 161"/>
                <a:gd name="T10" fmla="*/ 122 w 139"/>
                <a:gd name="T11" fmla="*/ 140 h 161"/>
                <a:gd name="T12" fmla="*/ 121 w 139"/>
                <a:gd name="T13" fmla="*/ 144 h 161"/>
                <a:gd name="T14" fmla="*/ 119 w 139"/>
                <a:gd name="T15" fmla="*/ 148 h 161"/>
                <a:gd name="T16" fmla="*/ 114 w 139"/>
                <a:gd name="T17" fmla="*/ 155 h 161"/>
                <a:gd name="T18" fmla="*/ 107 w 139"/>
                <a:gd name="T19" fmla="*/ 159 h 161"/>
                <a:gd name="T20" fmla="*/ 100 w 139"/>
                <a:gd name="T21" fmla="*/ 161 h 161"/>
                <a:gd name="T22" fmla="*/ 100 w 139"/>
                <a:gd name="T23" fmla="*/ 161 h 161"/>
                <a:gd name="T24" fmla="*/ 0 w 139"/>
                <a:gd name="T25" fmla="*/ 115 h 161"/>
                <a:gd name="T26" fmla="*/ 0 w 139"/>
                <a:gd name="T27" fmla="*/ 115 h 161"/>
                <a:gd name="T28" fmla="*/ 4 w 139"/>
                <a:gd name="T29" fmla="*/ 0 h 161"/>
                <a:gd name="T30" fmla="*/ 4 w 139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61">
                  <a:moveTo>
                    <a:pt x="4" y="0"/>
                  </a:moveTo>
                  <a:lnTo>
                    <a:pt x="4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22" y="140"/>
                  </a:lnTo>
                  <a:lnTo>
                    <a:pt x="122" y="140"/>
                  </a:lnTo>
                  <a:lnTo>
                    <a:pt x="121" y="144"/>
                  </a:lnTo>
                  <a:lnTo>
                    <a:pt x="119" y="148"/>
                  </a:lnTo>
                  <a:lnTo>
                    <a:pt x="114" y="155"/>
                  </a:lnTo>
                  <a:lnTo>
                    <a:pt x="107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5" name="Freeform 69"/>
            <p:cNvSpPr/>
            <p:nvPr/>
          </p:nvSpPr>
          <p:spPr bwMode="auto">
            <a:xfrm>
              <a:off x="3343276" y="5083175"/>
              <a:ext cx="214313" cy="255588"/>
            </a:xfrm>
            <a:custGeom>
              <a:avLst/>
              <a:gdLst>
                <a:gd name="T0" fmla="*/ 4 w 135"/>
                <a:gd name="T1" fmla="*/ 0 h 161"/>
                <a:gd name="T2" fmla="*/ 4 w 135"/>
                <a:gd name="T3" fmla="*/ 0 h 161"/>
                <a:gd name="T4" fmla="*/ 135 w 135"/>
                <a:gd name="T5" fmla="*/ 0 h 161"/>
                <a:gd name="T6" fmla="*/ 135 w 135"/>
                <a:gd name="T7" fmla="*/ 0 h 161"/>
                <a:gd name="T8" fmla="*/ 118 w 135"/>
                <a:gd name="T9" fmla="*/ 140 h 161"/>
                <a:gd name="T10" fmla="*/ 118 w 135"/>
                <a:gd name="T11" fmla="*/ 140 h 161"/>
                <a:gd name="T12" fmla="*/ 117 w 135"/>
                <a:gd name="T13" fmla="*/ 144 h 161"/>
                <a:gd name="T14" fmla="*/ 115 w 135"/>
                <a:gd name="T15" fmla="*/ 148 h 161"/>
                <a:gd name="T16" fmla="*/ 110 w 135"/>
                <a:gd name="T17" fmla="*/ 155 h 161"/>
                <a:gd name="T18" fmla="*/ 103 w 135"/>
                <a:gd name="T19" fmla="*/ 159 h 161"/>
                <a:gd name="T20" fmla="*/ 96 w 135"/>
                <a:gd name="T21" fmla="*/ 161 h 161"/>
                <a:gd name="T22" fmla="*/ 96 w 135"/>
                <a:gd name="T23" fmla="*/ 161 h 161"/>
                <a:gd name="T24" fmla="*/ 0 w 135"/>
                <a:gd name="T25" fmla="*/ 114 h 161"/>
                <a:gd name="T26" fmla="*/ 0 w 135"/>
                <a:gd name="T27" fmla="*/ 114 h 161"/>
                <a:gd name="T28" fmla="*/ 4 w 135"/>
                <a:gd name="T29" fmla="*/ 0 h 161"/>
                <a:gd name="T30" fmla="*/ 4 w 135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61">
                  <a:moveTo>
                    <a:pt x="4" y="0"/>
                  </a:moveTo>
                  <a:lnTo>
                    <a:pt x="4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17" y="144"/>
                  </a:lnTo>
                  <a:lnTo>
                    <a:pt x="115" y="148"/>
                  </a:lnTo>
                  <a:lnTo>
                    <a:pt x="110" y="155"/>
                  </a:lnTo>
                  <a:lnTo>
                    <a:pt x="103" y="159"/>
                  </a:lnTo>
                  <a:lnTo>
                    <a:pt x="96" y="161"/>
                  </a:lnTo>
                  <a:lnTo>
                    <a:pt x="96" y="161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6" name="Freeform 70"/>
            <p:cNvSpPr/>
            <p:nvPr/>
          </p:nvSpPr>
          <p:spPr bwMode="auto">
            <a:xfrm>
              <a:off x="3348038" y="5083175"/>
              <a:ext cx="209550" cy="255588"/>
            </a:xfrm>
            <a:custGeom>
              <a:avLst/>
              <a:gdLst>
                <a:gd name="T0" fmla="*/ 5 w 132"/>
                <a:gd name="T1" fmla="*/ 0 h 161"/>
                <a:gd name="T2" fmla="*/ 5 w 132"/>
                <a:gd name="T3" fmla="*/ 0 h 161"/>
                <a:gd name="T4" fmla="*/ 132 w 132"/>
                <a:gd name="T5" fmla="*/ 0 h 161"/>
                <a:gd name="T6" fmla="*/ 132 w 132"/>
                <a:gd name="T7" fmla="*/ 0 h 161"/>
                <a:gd name="T8" fmla="*/ 115 w 132"/>
                <a:gd name="T9" fmla="*/ 140 h 161"/>
                <a:gd name="T10" fmla="*/ 115 w 132"/>
                <a:gd name="T11" fmla="*/ 140 h 161"/>
                <a:gd name="T12" fmla="*/ 114 w 132"/>
                <a:gd name="T13" fmla="*/ 144 h 161"/>
                <a:gd name="T14" fmla="*/ 112 w 132"/>
                <a:gd name="T15" fmla="*/ 148 h 161"/>
                <a:gd name="T16" fmla="*/ 108 w 132"/>
                <a:gd name="T17" fmla="*/ 153 h 161"/>
                <a:gd name="T18" fmla="*/ 101 w 132"/>
                <a:gd name="T19" fmla="*/ 159 h 161"/>
                <a:gd name="T20" fmla="*/ 95 w 132"/>
                <a:gd name="T21" fmla="*/ 161 h 161"/>
                <a:gd name="T22" fmla="*/ 95 w 132"/>
                <a:gd name="T23" fmla="*/ 161 h 161"/>
                <a:gd name="T24" fmla="*/ 0 w 132"/>
                <a:gd name="T25" fmla="*/ 113 h 161"/>
                <a:gd name="T26" fmla="*/ 0 w 132"/>
                <a:gd name="T27" fmla="*/ 113 h 161"/>
                <a:gd name="T28" fmla="*/ 5 w 132"/>
                <a:gd name="T29" fmla="*/ 0 h 161"/>
                <a:gd name="T30" fmla="*/ 5 w 132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61">
                  <a:moveTo>
                    <a:pt x="5" y="0"/>
                  </a:moveTo>
                  <a:lnTo>
                    <a:pt x="5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5" y="140"/>
                  </a:lnTo>
                  <a:lnTo>
                    <a:pt x="115" y="140"/>
                  </a:lnTo>
                  <a:lnTo>
                    <a:pt x="114" y="144"/>
                  </a:lnTo>
                  <a:lnTo>
                    <a:pt x="112" y="148"/>
                  </a:lnTo>
                  <a:lnTo>
                    <a:pt x="108" y="153"/>
                  </a:lnTo>
                  <a:lnTo>
                    <a:pt x="101" y="159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7" name="Freeform 71"/>
            <p:cNvSpPr/>
            <p:nvPr/>
          </p:nvSpPr>
          <p:spPr bwMode="auto">
            <a:xfrm>
              <a:off x="3354388" y="5083175"/>
              <a:ext cx="203200" cy="255588"/>
            </a:xfrm>
            <a:custGeom>
              <a:avLst/>
              <a:gdLst>
                <a:gd name="T0" fmla="*/ 4 w 128"/>
                <a:gd name="T1" fmla="*/ 0 h 161"/>
                <a:gd name="T2" fmla="*/ 4 w 128"/>
                <a:gd name="T3" fmla="*/ 0 h 161"/>
                <a:gd name="T4" fmla="*/ 128 w 128"/>
                <a:gd name="T5" fmla="*/ 0 h 161"/>
                <a:gd name="T6" fmla="*/ 128 w 128"/>
                <a:gd name="T7" fmla="*/ 0 h 161"/>
                <a:gd name="T8" fmla="*/ 111 w 128"/>
                <a:gd name="T9" fmla="*/ 140 h 161"/>
                <a:gd name="T10" fmla="*/ 111 w 128"/>
                <a:gd name="T11" fmla="*/ 140 h 161"/>
                <a:gd name="T12" fmla="*/ 111 w 128"/>
                <a:gd name="T13" fmla="*/ 144 h 161"/>
                <a:gd name="T14" fmla="*/ 108 w 128"/>
                <a:gd name="T15" fmla="*/ 148 h 161"/>
                <a:gd name="T16" fmla="*/ 104 w 128"/>
                <a:gd name="T17" fmla="*/ 153 h 161"/>
                <a:gd name="T18" fmla="*/ 97 w 128"/>
                <a:gd name="T19" fmla="*/ 159 h 161"/>
                <a:gd name="T20" fmla="*/ 91 w 128"/>
                <a:gd name="T21" fmla="*/ 161 h 161"/>
                <a:gd name="T22" fmla="*/ 91 w 128"/>
                <a:gd name="T23" fmla="*/ 161 h 161"/>
                <a:gd name="T24" fmla="*/ 0 w 128"/>
                <a:gd name="T25" fmla="*/ 113 h 161"/>
                <a:gd name="T26" fmla="*/ 0 w 128"/>
                <a:gd name="T27" fmla="*/ 113 h 161"/>
                <a:gd name="T28" fmla="*/ 4 w 128"/>
                <a:gd name="T29" fmla="*/ 0 h 161"/>
                <a:gd name="T30" fmla="*/ 4 w 128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61">
                  <a:moveTo>
                    <a:pt x="4" y="0"/>
                  </a:moveTo>
                  <a:lnTo>
                    <a:pt x="4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1" y="140"/>
                  </a:lnTo>
                  <a:lnTo>
                    <a:pt x="111" y="140"/>
                  </a:lnTo>
                  <a:lnTo>
                    <a:pt x="111" y="144"/>
                  </a:lnTo>
                  <a:lnTo>
                    <a:pt x="108" y="148"/>
                  </a:lnTo>
                  <a:lnTo>
                    <a:pt x="104" y="153"/>
                  </a:lnTo>
                  <a:lnTo>
                    <a:pt x="97" y="159"/>
                  </a:lnTo>
                  <a:lnTo>
                    <a:pt x="91" y="161"/>
                  </a:lnTo>
                  <a:lnTo>
                    <a:pt x="91" y="161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8" name="Freeform 72"/>
            <p:cNvSpPr/>
            <p:nvPr/>
          </p:nvSpPr>
          <p:spPr bwMode="auto">
            <a:xfrm>
              <a:off x="3360738" y="5083175"/>
              <a:ext cx="196850" cy="255588"/>
            </a:xfrm>
            <a:custGeom>
              <a:avLst/>
              <a:gdLst>
                <a:gd name="T0" fmla="*/ 4 w 124"/>
                <a:gd name="T1" fmla="*/ 0 h 161"/>
                <a:gd name="T2" fmla="*/ 4 w 124"/>
                <a:gd name="T3" fmla="*/ 0 h 161"/>
                <a:gd name="T4" fmla="*/ 124 w 124"/>
                <a:gd name="T5" fmla="*/ 0 h 161"/>
                <a:gd name="T6" fmla="*/ 124 w 124"/>
                <a:gd name="T7" fmla="*/ 0 h 161"/>
                <a:gd name="T8" fmla="*/ 107 w 124"/>
                <a:gd name="T9" fmla="*/ 140 h 161"/>
                <a:gd name="T10" fmla="*/ 107 w 124"/>
                <a:gd name="T11" fmla="*/ 140 h 161"/>
                <a:gd name="T12" fmla="*/ 104 w 124"/>
                <a:gd name="T13" fmla="*/ 148 h 161"/>
                <a:gd name="T14" fmla="*/ 100 w 124"/>
                <a:gd name="T15" fmla="*/ 153 h 161"/>
                <a:gd name="T16" fmla="*/ 93 w 124"/>
                <a:gd name="T17" fmla="*/ 159 h 161"/>
                <a:gd name="T18" fmla="*/ 87 w 124"/>
                <a:gd name="T19" fmla="*/ 161 h 161"/>
                <a:gd name="T20" fmla="*/ 87 w 124"/>
                <a:gd name="T21" fmla="*/ 161 h 161"/>
                <a:gd name="T22" fmla="*/ 0 w 124"/>
                <a:gd name="T23" fmla="*/ 111 h 161"/>
                <a:gd name="T24" fmla="*/ 0 w 124"/>
                <a:gd name="T25" fmla="*/ 111 h 161"/>
                <a:gd name="T26" fmla="*/ 4 w 124"/>
                <a:gd name="T27" fmla="*/ 0 h 161"/>
                <a:gd name="T28" fmla="*/ 4 w 124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61">
                  <a:moveTo>
                    <a:pt x="4" y="0"/>
                  </a:moveTo>
                  <a:lnTo>
                    <a:pt x="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4" y="148"/>
                  </a:lnTo>
                  <a:lnTo>
                    <a:pt x="100" y="153"/>
                  </a:lnTo>
                  <a:lnTo>
                    <a:pt x="93" y="159"/>
                  </a:lnTo>
                  <a:lnTo>
                    <a:pt x="87" y="161"/>
                  </a:lnTo>
                  <a:lnTo>
                    <a:pt x="87" y="16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29" name="Freeform 73"/>
            <p:cNvSpPr/>
            <p:nvPr/>
          </p:nvSpPr>
          <p:spPr bwMode="auto">
            <a:xfrm>
              <a:off x="3367088" y="5083175"/>
              <a:ext cx="190500" cy="255588"/>
            </a:xfrm>
            <a:custGeom>
              <a:avLst/>
              <a:gdLst>
                <a:gd name="T0" fmla="*/ 4 w 120"/>
                <a:gd name="T1" fmla="*/ 0 h 161"/>
                <a:gd name="T2" fmla="*/ 4 w 120"/>
                <a:gd name="T3" fmla="*/ 0 h 161"/>
                <a:gd name="T4" fmla="*/ 120 w 120"/>
                <a:gd name="T5" fmla="*/ 0 h 161"/>
                <a:gd name="T6" fmla="*/ 120 w 120"/>
                <a:gd name="T7" fmla="*/ 0 h 161"/>
                <a:gd name="T8" fmla="*/ 103 w 120"/>
                <a:gd name="T9" fmla="*/ 140 h 161"/>
                <a:gd name="T10" fmla="*/ 103 w 120"/>
                <a:gd name="T11" fmla="*/ 140 h 161"/>
                <a:gd name="T12" fmla="*/ 100 w 120"/>
                <a:gd name="T13" fmla="*/ 148 h 161"/>
                <a:gd name="T14" fmla="*/ 96 w 120"/>
                <a:gd name="T15" fmla="*/ 153 h 161"/>
                <a:gd name="T16" fmla="*/ 89 w 120"/>
                <a:gd name="T17" fmla="*/ 159 h 161"/>
                <a:gd name="T18" fmla="*/ 83 w 120"/>
                <a:gd name="T19" fmla="*/ 161 h 161"/>
                <a:gd name="T20" fmla="*/ 83 w 120"/>
                <a:gd name="T21" fmla="*/ 161 h 161"/>
                <a:gd name="T22" fmla="*/ 0 w 120"/>
                <a:gd name="T23" fmla="*/ 110 h 161"/>
                <a:gd name="T24" fmla="*/ 0 w 120"/>
                <a:gd name="T25" fmla="*/ 110 h 161"/>
                <a:gd name="T26" fmla="*/ 4 w 120"/>
                <a:gd name="T27" fmla="*/ 0 h 161"/>
                <a:gd name="T28" fmla="*/ 4 w 120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61">
                  <a:moveTo>
                    <a:pt x="4" y="0"/>
                  </a:moveTo>
                  <a:lnTo>
                    <a:pt x="4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03" y="140"/>
                  </a:lnTo>
                  <a:lnTo>
                    <a:pt x="103" y="140"/>
                  </a:lnTo>
                  <a:lnTo>
                    <a:pt x="100" y="148"/>
                  </a:lnTo>
                  <a:lnTo>
                    <a:pt x="96" y="153"/>
                  </a:lnTo>
                  <a:lnTo>
                    <a:pt x="89" y="159"/>
                  </a:lnTo>
                  <a:lnTo>
                    <a:pt x="83" y="161"/>
                  </a:lnTo>
                  <a:lnTo>
                    <a:pt x="83" y="161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0" name="Freeform 74"/>
            <p:cNvSpPr/>
            <p:nvPr/>
          </p:nvSpPr>
          <p:spPr bwMode="auto">
            <a:xfrm>
              <a:off x="3371851" y="5083175"/>
              <a:ext cx="185738" cy="255588"/>
            </a:xfrm>
            <a:custGeom>
              <a:avLst/>
              <a:gdLst>
                <a:gd name="T0" fmla="*/ 5 w 117"/>
                <a:gd name="T1" fmla="*/ 0 h 161"/>
                <a:gd name="T2" fmla="*/ 5 w 117"/>
                <a:gd name="T3" fmla="*/ 0 h 161"/>
                <a:gd name="T4" fmla="*/ 117 w 117"/>
                <a:gd name="T5" fmla="*/ 0 h 161"/>
                <a:gd name="T6" fmla="*/ 117 w 117"/>
                <a:gd name="T7" fmla="*/ 0 h 161"/>
                <a:gd name="T8" fmla="*/ 100 w 117"/>
                <a:gd name="T9" fmla="*/ 140 h 161"/>
                <a:gd name="T10" fmla="*/ 100 w 117"/>
                <a:gd name="T11" fmla="*/ 140 h 161"/>
                <a:gd name="T12" fmla="*/ 97 w 117"/>
                <a:gd name="T13" fmla="*/ 148 h 161"/>
                <a:gd name="T14" fmla="*/ 93 w 117"/>
                <a:gd name="T15" fmla="*/ 153 h 161"/>
                <a:gd name="T16" fmla="*/ 86 w 117"/>
                <a:gd name="T17" fmla="*/ 157 h 161"/>
                <a:gd name="T18" fmla="*/ 81 w 117"/>
                <a:gd name="T19" fmla="*/ 161 h 161"/>
                <a:gd name="T20" fmla="*/ 81 w 117"/>
                <a:gd name="T21" fmla="*/ 161 h 161"/>
                <a:gd name="T22" fmla="*/ 0 w 117"/>
                <a:gd name="T23" fmla="*/ 109 h 161"/>
                <a:gd name="T24" fmla="*/ 0 w 117"/>
                <a:gd name="T25" fmla="*/ 109 h 161"/>
                <a:gd name="T26" fmla="*/ 5 w 117"/>
                <a:gd name="T27" fmla="*/ 0 h 161"/>
                <a:gd name="T28" fmla="*/ 5 w 117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161">
                  <a:moveTo>
                    <a:pt x="5" y="0"/>
                  </a:moveTo>
                  <a:lnTo>
                    <a:pt x="5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0" y="140"/>
                  </a:lnTo>
                  <a:lnTo>
                    <a:pt x="100" y="140"/>
                  </a:lnTo>
                  <a:lnTo>
                    <a:pt x="97" y="148"/>
                  </a:lnTo>
                  <a:lnTo>
                    <a:pt x="93" y="153"/>
                  </a:lnTo>
                  <a:lnTo>
                    <a:pt x="86" y="157"/>
                  </a:lnTo>
                  <a:lnTo>
                    <a:pt x="81" y="161"/>
                  </a:lnTo>
                  <a:lnTo>
                    <a:pt x="81" y="161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1" name="Freeform 75"/>
            <p:cNvSpPr/>
            <p:nvPr/>
          </p:nvSpPr>
          <p:spPr bwMode="auto">
            <a:xfrm>
              <a:off x="3378201" y="5083175"/>
              <a:ext cx="179388" cy="255588"/>
            </a:xfrm>
            <a:custGeom>
              <a:avLst/>
              <a:gdLst>
                <a:gd name="T0" fmla="*/ 5 w 113"/>
                <a:gd name="T1" fmla="*/ 0 h 161"/>
                <a:gd name="T2" fmla="*/ 5 w 113"/>
                <a:gd name="T3" fmla="*/ 0 h 161"/>
                <a:gd name="T4" fmla="*/ 113 w 113"/>
                <a:gd name="T5" fmla="*/ 0 h 161"/>
                <a:gd name="T6" fmla="*/ 113 w 113"/>
                <a:gd name="T7" fmla="*/ 0 h 161"/>
                <a:gd name="T8" fmla="*/ 96 w 113"/>
                <a:gd name="T9" fmla="*/ 140 h 161"/>
                <a:gd name="T10" fmla="*/ 96 w 113"/>
                <a:gd name="T11" fmla="*/ 140 h 161"/>
                <a:gd name="T12" fmla="*/ 93 w 113"/>
                <a:gd name="T13" fmla="*/ 147 h 161"/>
                <a:gd name="T14" fmla="*/ 89 w 113"/>
                <a:gd name="T15" fmla="*/ 153 h 161"/>
                <a:gd name="T16" fmla="*/ 84 w 113"/>
                <a:gd name="T17" fmla="*/ 157 h 161"/>
                <a:gd name="T18" fmla="*/ 77 w 113"/>
                <a:gd name="T19" fmla="*/ 161 h 161"/>
                <a:gd name="T20" fmla="*/ 77 w 113"/>
                <a:gd name="T21" fmla="*/ 161 h 161"/>
                <a:gd name="T22" fmla="*/ 0 w 113"/>
                <a:gd name="T23" fmla="*/ 107 h 161"/>
                <a:gd name="T24" fmla="*/ 0 w 113"/>
                <a:gd name="T25" fmla="*/ 107 h 161"/>
                <a:gd name="T26" fmla="*/ 5 w 113"/>
                <a:gd name="T27" fmla="*/ 0 h 161"/>
                <a:gd name="T28" fmla="*/ 5 w 113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61">
                  <a:moveTo>
                    <a:pt x="5" y="0"/>
                  </a:moveTo>
                  <a:lnTo>
                    <a:pt x="5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96" y="140"/>
                  </a:lnTo>
                  <a:lnTo>
                    <a:pt x="96" y="140"/>
                  </a:lnTo>
                  <a:lnTo>
                    <a:pt x="93" y="147"/>
                  </a:lnTo>
                  <a:lnTo>
                    <a:pt x="89" y="153"/>
                  </a:lnTo>
                  <a:lnTo>
                    <a:pt x="84" y="157"/>
                  </a:lnTo>
                  <a:lnTo>
                    <a:pt x="77" y="161"/>
                  </a:lnTo>
                  <a:lnTo>
                    <a:pt x="77" y="161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2" name="Freeform 76"/>
            <p:cNvSpPr/>
            <p:nvPr/>
          </p:nvSpPr>
          <p:spPr bwMode="auto">
            <a:xfrm>
              <a:off x="3384551" y="5083175"/>
              <a:ext cx="173038" cy="255588"/>
            </a:xfrm>
            <a:custGeom>
              <a:avLst/>
              <a:gdLst>
                <a:gd name="T0" fmla="*/ 5 w 109"/>
                <a:gd name="T1" fmla="*/ 0 h 161"/>
                <a:gd name="T2" fmla="*/ 5 w 109"/>
                <a:gd name="T3" fmla="*/ 0 h 161"/>
                <a:gd name="T4" fmla="*/ 109 w 109"/>
                <a:gd name="T5" fmla="*/ 0 h 161"/>
                <a:gd name="T6" fmla="*/ 109 w 109"/>
                <a:gd name="T7" fmla="*/ 0 h 161"/>
                <a:gd name="T8" fmla="*/ 92 w 109"/>
                <a:gd name="T9" fmla="*/ 140 h 161"/>
                <a:gd name="T10" fmla="*/ 92 w 109"/>
                <a:gd name="T11" fmla="*/ 140 h 161"/>
                <a:gd name="T12" fmla="*/ 89 w 109"/>
                <a:gd name="T13" fmla="*/ 147 h 161"/>
                <a:gd name="T14" fmla="*/ 85 w 109"/>
                <a:gd name="T15" fmla="*/ 153 h 161"/>
                <a:gd name="T16" fmla="*/ 80 w 109"/>
                <a:gd name="T17" fmla="*/ 157 h 161"/>
                <a:gd name="T18" fmla="*/ 73 w 109"/>
                <a:gd name="T19" fmla="*/ 161 h 161"/>
                <a:gd name="T20" fmla="*/ 73 w 109"/>
                <a:gd name="T21" fmla="*/ 161 h 161"/>
                <a:gd name="T22" fmla="*/ 0 w 109"/>
                <a:gd name="T23" fmla="*/ 106 h 161"/>
                <a:gd name="T24" fmla="*/ 0 w 109"/>
                <a:gd name="T25" fmla="*/ 106 h 161"/>
                <a:gd name="T26" fmla="*/ 5 w 109"/>
                <a:gd name="T27" fmla="*/ 0 h 161"/>
                <a:gd name="T28" fmla="*/ 5 w 109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61">
                  <a:moveTo>
                    <a:pt x="5" y="0"/>
                  </a:moveTo>
                  <a:lnTo>
                    <a:pt x="5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89" y="147"/>
                  </a:lnTo>
                  <a:lnTo>
                    <a:pt x="85" y="153"/>
                  </a:lnTo>
                  <a:lnTo>
                    <a:pt x="80" y="157"/>
                  </a:lnTo>
                  <a:lnTo>
                    <a:pt x="73" y="161"/>
                  </a:lnTo>
                  <a:lnTo>
                    <a:pt x="73" y="16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3" name="Freeform 77"/>
            <p:cNvSpPr/>
            <p:nvPr/>
          </p:nvSpPr>
          <p:spPr bwMode="auto">
            <a:xfrm>
              <a:off x="3390901" y="5083175"/>
              <a:ext cx="166688" cy="254000"/>
            </a:xfrm>
            <a:custGeom>
              <a:avLst/>
              <a:gdLst>
                <a:gd name="T0" fmla="*/ 5 w 105"/>
                <a:gd name="T1" fmla="*/ 0 h 160"/>
                <a:gd name="T2" fmla="*/ 5 w 105"/>
                <a:gd name="T3" fmla="*/ 0 h 160"/>
                <a:gd name="T4" fmla="*/ 105 w 105"/>
                <a:gd name="T5" fmla="*/ 0 h 160"/>
                <a:gd name="T6" fmla="*/ 105 w 105"/>
                <a:gd name="T7" fmla="*/ 0 h 160"/>
                <a:gd name="T8" fmla="*/ 88 w 105"/>
                <a:gd name="T9" fmla="*/ 140 h 160"/>
                <a:gd name="T10" fmla="*/ 88 w 105"/>
                <a:gd name="T11" fmla="*/ 140 h 160"/>
                <a:gd name="T12" fmla="*/ 87 w 105"/>
                <a:gd name="T13" fmla="*/ 147 h 160"/>
                <a:gd name="T14" fmla="*/ 81 w 105"/>
                <a:gd name="T15" fmla="*/ 153 h 160"/>
                <a:gd name="T16" fmla="*/ 76 w 105"/>
                <a:gd name="T17" fmla="*/ 157 h 160"/>
                <a:gd name="T18" fmla="*/ 69 w 105"/>
                <a:gd name="T19" fmla="*/ 160 h 160"/>
                <a:gd name="T20" fmla="*/ 69 w 105"/>
                <a:gd name="T21" fmla="*/ 160 h 160"/>
                <a:gd name="T22" fmla="*/ 0 w 105"/>
                <a:gd name="T23" fmla="*/ 106 h 160"/>
                <a:gd name="T24" fmla="*/ 0 w 105"/>
                <a:gd name="T25" fmla="*/ 106 h 160"/>
                <a:gd name="T26" fmla="*/ 5 w 105"/>
                <a:gd name="T27" fmla="*/ 0 h 160"/>
                <a:gd name="T28" fmla="*/ 5 w 105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60">
                  <a:moveTo>
                    <a:pt x="5" y="0"/>
                  </a:moveTo>
                  <a:lnTo>
                    <a:pt x="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88" y="140"/>
                  </a:lnTo>
                  <a:lnTo>
                    <a:pt x="88" y="140"/>
                  </a:lnTo>
                  <a:lnTo>
                    <a:pt x="87" y="147"/>
                  </a:lnTo>
                  <a:lnTo>
                    <a:pt x="81" y="153"/>
                  </a:lnTo>
                  <a:lnTo>
                    <a:pt x="76" y="157"/>
                  </a:lnTo>
                  <a:lnTo>
                    <a:pt x="69" y="160"/>
                  </a:lnTo>
                  <a:lnTo>
                    <a:pt x="69" y="160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4" name="Freeform 78"/>
            <p:cNvSpPr/>
            <p:nvPr/>
          </p:nvSpPr>
          <p:spPr bwMode="auto">
            <a:xfrm>
              <a:off x="3395663" y="5083175"/>
              <a:ext cx="161925" cy="254000"/>
            </a:xfrm>
            <a:custGeom>
              <a:avLst/>
              <a:gdLst>
                <a:gd name="T0" fmla="*/ 5 w 102"/>
                <a:gd name="T1" fmla="*/ 0 h 160"/>
                <a:gd name="T2" fmla="*/ 5 w 102"/>
                <a:gd name="T3" fmla="*/ 0 h 160"/>
                <a:gd name="T4" fmla="*/ 102 w 102"/>
                <a:gd name="T5" fmla="*/ 0 h 160"/>
                <a:gd name="T6" fmla="*/ 102 w 102"/>
                <a:gd name="T7" fmla="*/ 0 h 160"/>
                <a:gd name="T8" fmla="*/ 85 w 102"/>
                <a:gd name="T9" fmla="*/ 140 h 160"/>
                <a:gd name="T10" fmla="*/ 85 w 102"/>
                <a:gd name="T11" fmla="*/ 140 h 160"/>
                <a:gd name="T12" fmla="*/ 84 w 102"/>
                <a:gd name="T13" fmla="*/ 147 h 160"/>
                <a:gd name="T14" fmla="*/ 78 w 102"/>
                <a:gd name="T15" fmla="*/ 153 h 160"/>
                <a:gd name="T16" fmla="*/ 73 w 102"/>
                <a:gd name="T17" fmla="*/ 157 h 160"/>
                <a:gd name="T18" fmla="*/ 67 w 102"/>
                <a:gd name="T19" fmla="*/ 160 h 160"/>
                <a:gd name="T20" fmla="*/ 67 w 102"/>
                <a:gd name="T21" fmla="*/ 160 h 160"/>
                <a:gd name="T22" fmla="*/ 0 w 102"/>
                <a:gd name="T23" fmla="*/ 105 h 160"/>
                <a:gd name="T24" fmla="*/ 0 w 102"/>
                <a:gd name="T25" fmla="*/ 105 h 160"/>
                <a:gd name="T26" fmla="*/ 5 w 102"/>
                <a:gd name="T27" fmla="*/ 0 h 160"/>
                <a:gd name="T28" fmla="*/ 5 w 102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60">
                  <a:moveTo>
                    <a:pt x="5" y="0"/>
                  </a:moveTo>
                  <a:lnTo>
                    <a:pt x="5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85" y="140"/>
                  </a:lnTo>
                  <a:lnTo>
                    <a:pt x="85" y="140"/>
                  </a:lnTo>
                  <a:lnTo>
                    <a:pt x="84" y="147"/>
                  </a:lnTo>
                  <a:lnTo>
                    <a:pt x="78" y="153"/>
                  </a:lnTo>
                  <a:lnTo>
                    <a:pt x="73" y="157"/>
                  </a:lnTo>
                  <a:lnTo>
                    <a:pt x="67" y="160"/>
                  </a:lnTo>
                  <a:lnTo>
                    <a:pt x="67" y="160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5" name="Freeform 79"/>
            <p:cNvSpPr/>
            <p:nvPr/>
          </p:nvSpPr>
          <p:spPr bwMode="auto">
            <a:xfrm>
              <a:off x="3402013" y="5083175"/>
              <a:ext cx="155575" cy="254000"/>
            </a:xfrm>
            <a:custGeom>
              <a:avLst/>
              <a:gdLst>
                <a:gd name="T0" fmla="*/ 5 w 98"/>
                <a:gd name="T1" fmla="*/ 0 h 160"/>
                <a:gd name="T2" fmla="*/ 5 w 98"/>
                <a:gd name="T3" fmla="*/ 0 h 160"/>
                <a:gd name="T4" fmla="*/ 98 w 98"/>
                <a:gd name="T5" fmla="*/ 0 h 160"/>
                <a:gd name="T6" fmla="*/ 98 w 98"/>
                <a:gd name="T7" fmla="*/ 0 h 160"/>
                <a:gd name="T8" fmla="*/ 81 w 98"/>
                <a:gd name="T9" fmla="*/ 140 h 160"/>
                <a:gd name="T10" fmla="*/ 81 w 98"/>
                <a:gd name="T11" fmla="*/ 140 h 160"/>
                <a:gd name="T12" fmla="*/ 80 w 98"/>
                <a:gd name="T13" fmla="*/ 147 h 160"/>
                <a:gd name="T14" fmla="*/ 74 w 98"/>
                <a:gd name="T15" fmla="*/ 152 h 160"/>
                <a:gd name="T16" fmla="*/ 69 w 98"/>
                <a:gd name="T17" fmla="*/ 157 h 160"/>
                <a:gd name="T18" fmla="*/ 63 w 98"/>
                <a:gd name="T19" fmla="*/ 160 h 160"/>
                <a:gd name="T20" fmla="*/ 63 w 98"/>
                <a:gd name="T21" fmla="*/ 160 h 160"/>
                <a:gd name="T22" fmla="*/ 0 w 98"/>
                <a:gd name="T23" fmla="*/ 103 h 160"/>
                <a:gd name="T24" fmla="*/ 0 w 98"/>
                <a:gd name="T25" fmla="*/ 103 h 160"/>
                <a:gd name="T26" fmla="*/ 5 w 98"/>
                <a:gd name="T27" fmla="*/ 0 h 160"/>
                <a:gd name="T28" fmla="*/ 5 w 98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160">
                  <a:moveTo>
                    <a:pt x="5" y="0"/>
                  </a:moveTo>
                  <a:lnTo>
                    <a:pt x="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1" y="140"/>
                  </a:lnTo>
                  <a:lnTo>
                    <a:pt x="81" y="140"/>
                  </a:lnTo>
                  <a:lnTo>
                    <a:pt x="80" y="147"/>
                  </a:lnTo>
                  <a:lnTo>
                    <a:pt x="74" y="152"/>
                  </a:lnTo>
                  <a:lnTo>
                    <a:pt x="69" y="157"/>
                  </a:lnTo>
                  <a:lnTo>
                    <a:pt x="63" y="160"/>
                  </a:lnTo>
                  <a:lnTo>
                    <a:pt x="63" y="160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6" name="Freeform 80"/>
            <p:cNvSpPr/>
            <p:nvPr/>
          </p:nvSpPr>
          <p:spPr bwMode="auto">
            <a:xfrm>
              <a:off x="3408363" y="5083175"/>
              <a:ext cx="149225" cy="254000"/>
            </a:xfrm>
            <a:custGeom>
              <a:avLst/>
              <a:gdLst>
                <a:gd name="T0" fmla="*/ 5 w 94"/>
                <a:gd name="T1" fmla="*/ 0 h 160"/>
                <a:gd name="T2" fmla="*/ 5 w 94"/>
                <a:gd name="T3" fmla="*/ 0 h 160"/>
                <a:gd name="T4" fmla="*/ 94 w 94"/>
                <a:gd name="T5" fmla="*/ 0 h 160"/>
                <a:gd name="T6" fmla="*/ 94 w 94"/>
                <a:gd name="T7" fmla="*/ 0 h 160"/>
                <a:gd name="T8" fmla="*/ 77 w 94"/>
                <a:gd name="T9" fmla="*/ 140 h 160"/>
                <a:gd name="T10" fmla="*/ 77 w 94"/>
                <a:gd name="T11" fmla="*/ 140 h 160"/>
                <a:gd name="T12" fmla="*/ 76 w 94"/>
                <a:gd name="T13" fmla="*/ 147 h 160"/>
                <a:gd name="T14" fmla="*/ 71 w 94"/>
                <a:gd name="T15" fmla="*/ 152 h 160"/>
                <a:gd name="T16" fmla="*/ 66 w 94"/>
                <a:gd name="T17" fmla="*/ 157 h 160"/>
                <a:gd name="T18" fmla="*/ 59 w 94"/>
                <a:gd name="T19" fmla="*/ 160 h 160"/>
                <a:gd name="T20" fmla="*/ 59 w 94"/>
                <a:gd name="T21" fmla="*/ 160 h 160"/>
                <a:gd name="T22" fmla="*/ 0 w 94"/>
                <a:gd name="T23" fmla="*/ 102 h 160"/>
                <a:gd name="T24" fmla="*/ 0 w 94"/>
                <a:gd name="T25" fmla="*/ 102 h 160"/>
                <a:gd name="T26" fmla="*/ 5 w 94"/>
                <a:gd name="T27" fmla="*/ 0 h 160"/>
                <a:gd name="T28" fmla="*/ 5 w 94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160">
                  <a:moveTo>
                    <a:pt x="5" y="0"/>
                  </a:moveTo>
                  <a:lnTo>
                    <a:pt x="5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77" y="140"/>
                  </a:lnTo>
                  <a:lnTo>
                    <a:pt x="77" y="140"/>
                  </a:lnTo>
                  <a:lnTo>
                    <a:pt x="76" y="147"/>
                  </a:lnTo>
                  <a:lnTo>
                    <a:pt x="71" y="152"/>
                  </a:lnTo>
                  <a:lnTo>
                    <a:pt x="66" y="157"/>
                  </a:lnTo>
                  <a:lnTo>
                    <a:pt x="59" y="160"/>
                  </a:lnTo>
                  <a:lnTo>
                    <a:pt x="59" y="160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7" name="Freeform 81"/>
            <p:cNvSpPr/>
            <p:nvPr/>
          </p:nvSpPr>
          <p:spPr bwMode="auto">
            <a:xfrm>
              <a:off x="3414713" y="5083175"/>
              <a:ext cx="142875" cy="254000"/>
            </a:xfrm>
            <a:custGeom>
              <a:avLst/>
              <a:gdLst>
                <a:gd name="T0" fmla="*/ 5 w 90"/>
                <a:gd name="T1" fmla="*/ 0 h 160"/>
                <a:gd name="T2" fmla="*/ 5 w 90"/>
                <a:gd name="T3" fmla="*/ 0 h 160"/>
                <a:gd name="T4" fmla="*/ 90 w 90"/>
                <a:gd name="T5" fmla="*/ 0 h 160"/>
                <a:gd name="T6" fmla="*/ 90 w 90"/>
                <a:gd name="T7" fmla="*/ 0 h 160"/>
                <a:gd name="T8" fmla="*/ 73 w 90"/>
                <a:gd name="T9" fmla="*/ 140 h 160"/>
                <a:gd name="T10" fmla="*/ 73 w 90"/>
                <a:gd name="T11" fmla="*/ 140 h 160"/>
                <a:gd name="T12" fmla="*/ 72 w 90"/>
                <a:gd name="T13" fmla="*/ 147 h 160"/>
                <a:gd name="T14" fmla="*/ 67 w 90"/>
                <a:gd name="T15" fmla="*/ 152 h 160"/>
                <a:gd name="T16" fmla="*/ 62 w 90"/>
                <a:gd name="T17" fmla="*/ 157 h 160"/>
                <a:gd name="T18" fmla="*/ 55 w 90"/>
                <a:gd name="T19" fmla="*/ 160 h 160"/>
                <a:gd name="T20" fmla="*/ 55 w 90"/>
                <a:gd name="T21" fmla="*/ 160 h 160"/>
                <a:gd name="T22" fmla="*/ 0 w 90"/>
                <a:gd name="T23" fmla="*/ 101 h 160"/>
                <a:gd name="T24" fmla="*/ 0 w 90"/>
                <a:gd name="T25" fmla="*/ 101 h 160"/>
                <a:gd name="T26" fmla="*/ 5 w 90"/>
                <a:gd name="T27" fmla="*/ 0 h 160"/>
                <a:gd name="T28" fmla="*/ 5 w 9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60">
                  <a:moveTo>
                    <a:pt x="5" y="0"/>
                  </a:moveTo>
                  <a:lnTo>
                    <a:pt x="5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2" y="147"/>
                  </a:lnTo>
                  <a:lnTo>
                    <a:pt x="67" y="152"/>
                  </a:lnTo>
                  <a:lnTo>
                    <a:pt x="62" y="157"/>
                  </a:lnTo>
                  <a:lnTo>
                    <a:pt x="55" y="160"/>
                  </a:lnTo>
                  <a:lnTo>
                    <a:pt x="55" y="160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8" name="Freeform 82"/>
            <p:cNvSpPr/>
            <p:nvPr/>
          </p:nvSpPr>
          <p:spPr bwMode="auto">
            <a:xfrm>
              <a:off x="3417888" y="5083175"/>
              <a:ext cx="139700" cy="254000"/>
            </a:xfrm>
            <a:custGeom>
              <a:avLst/>
              <a:gdLst>
                <a:gd name="T0" fmla="*/ 7 w 88"/>
                <a:gd name="T1" fmla="*/ 0 h 160"/>
                <a:gd name="T2" fmla="*/ 7 w 88"/>
                <a:gd name="T3" fmla="*/ 0 h 160"/>
                <a:gd name="T4" fmla="*/ 88 w 88"/>
                <a:gd name="T5" fmla="*/ 0 h 160"/>
                <a:gd name="T6" fmla="*/ 88 w 88"/>
                <a:gd name="T7" fmla="*/ 0 h 160"/>
                <a:gd name="T8" fmla="*/ 71 w 88"/>
                <a:gd name="T9" fmla="*/ 140 h 160"/>
                <a:gd name="T10" fmla="*/ 71 w 88"/>
                <a:gd name="T11" fmla="*/ 140 h 160"/>
                <a:gd name="T12" fmla="*/ 70 w 88"/>
                <a:gd name="T13" fmla="*/ 147 h 160"/>
                <a:gd name="T14" fmla="*/ 65 w 88"/>
                <a:gd name="T15" fmla="*/ 152 h 160"/>
                <a:gd name="T16" fmla="*/ 60 w 88"/>
                <a:gd name="T17" fmla="*/ 157 h 160"/>
                <a:gd name="T18" fmla="*/ 55 w 88"/>
                <a:gd name="T19" fmla="*/ 160 h 160"/>
                <a:gd name="T20" fmla="*/ 55 w 88"/>
                <a:gd name="T21" fmla="*/ 160 h 160"/>
                <a:gd name="T22" fmla="*/ 0 w 88"/>
                <a:gd name="T23" fmla="*/ 99 h 160"/>
                <a:gd name="T24" fmla="*/ 0 w 88"/>
                <a:gd name="T25" fmla="*/ 99 h 160"/>
                <a:gd name="T26" fmla="*/ 7 w 88"/>
                <a:gd name="T27" fmla="*/ 0 h 160"/>
                <a:gd name="T28" fmla="*/ 7 w 88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60">
                  <a:moveTo>
                    <a:pt x="7" y="0"/>
                  </a:moveTo>
                  <a:lnTo>
                    <a:pt x="7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70" y="147"/>
                  </a:lnTo>
                  <a:lnTo>
                    <a:pt x="65" y="152"/>
                  </a:lnTo>
                  <a:lnTo>
                    <a:pt x="60" y="157"/>
                  </a:lnTo>
                  <a:lnTo>
                    <a:pt x="55" y="160"/>
                  </a:lnTo>
                  <a:lnTo>
                    <a:pt x="55" y="16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39" name="Freeform 83"/>
            <p:cNvSpPr/>
            <p:nvPr/>
          </p:nvSpPr>
          <p:spPr bwMode="auto">
            <a:xfrm>
              <a:off x="3425826" y="5083175"/>
              <a:ext cx="131763" cy="254000"/>
            </a:xfrm>
            <a:custGeom>
              <a:avLst/>
              <a:gdLst>
                <a:gd name="T0" fmla="*/ 6 w 83"/>
                <a:gd name="T1" fmla="*/ 0 h 160"/>
                <a:gd name="T2" fmla="*/ 6 w 83"/>
                <a:gd name="T3" fmla="*/ 0 h 160"/>
                <a:gd name="T4" fmla="*/ 83 w 83"/>
                <a:gd name="T5" fmla="*/ 0 h 160"/>
                <a:gd name="T6" fmla="*/ 83 w 83"/>
                <a:gd name="T7" fmla="*/ 0 h 160"/>
                <a:gd name="T8" fmla="*/ 66 w 83"/>
                <a:gd name="T9" fmla="*/ 140 h 160"/>
                <a:gd name="T10" fmla="*/ 66 w 83"/>
                <a:gd name="T11" fmla="*/ 140 h 160"/>
                <a:gd name="T12" fmla="*/ 65 w 83"/>
                <a:gd name="T13" fmla="*/ 147 h 160"/>
                <a:gd name="T14" fmla="*/ 60 w 83"/>
                <a:gd name="T15" fmla="*/ 152 h 160"/>
                <a:gd name="T16" fmla="*/ 55 w 83"/>
                <a:gd name="T17" fmla="*/ 156 h 160"/>
                <a:gd name="T18" fmla="*/ 50 w 83"/>
                <a:gd name="T19" fmla="*/ 160 h 160"/>
                <a:gd name="T20" fmla="*/ 50 w 83"/>
                <a:gd name="T21" fmla="*/ 160 h 160"/>
                <a:gd name="T22" fmla="*/ 0 w 83"/>
                <a:gd name="T23" fmla="*/ 99 h 160"/>
                <a:gd name="T24" fmla="*/ 0 w 83"/>
                <a:gd name="T25" fmla="*/ 99 h 160"/>
                <a:gd name="T26" fmla="*/ 6 w 83"/>
                <a:gd name="T27" fmla="*/ 0 h 160"/>
                <a:gd name="T28" fmla="*/ 6 w 83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60">
                  <a:moveTo>
                    <a:pt x="6" y="0"/>
                  </a:moveTo>
                  <a:lnTo>
                    <a:pt x="6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66" y="140"/>
                  </a:lnTo>
                  <a:lnTo>
                    <a:pt x="66" y="140"/>
                  </a:lnTo>
                  <a:lnTo>
                    <a:pt x="65" y="147"/>
                  </a:lnTo>
                  <a:lnTo>
                    <a:pt x="60" y="152"/>
                  </a:lnTo>
                  <a:lnTo>
                    <a:pt x="55" y="156"/>
                  </a:lnTo>
                  <a:lnTo>
                    <a:pt x="50" y="160"/>
                  </a:lnTo>
                  <a:lnTo>
                    <a:pt x="50" y="16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0" name="Freeform 84"/>
            <p:cNvSpPr/>
            <p:nvPr/>
          </p:nvSpPr>
          <p:spPr bwMode="auto">
            <a:xfrm>
              <a:off x="3432176" y="5083175"/>
              <a:ext cx="125413" cy="254000"/>
            </a:xfrm>
            <a:custGeom>
              <a:avLst/>
              <a:gdLst>
                <a:gd name="T0" fmla="*/ 5 w 79"/>
                <a:gd name="T1" fmla="*/ 0 h 160"/>
                <a:gd name="T2" fmla="*/ 5 w 79"/>
                <a:gd name="T3" fmla="*/ 0 h 160"/>
                <a:gd name="T4" fmla="*/ 79 w 79"/>
                <a:gd name="T5" fmla="*/ 0 h 160"/>
                <a:gd name="T6" fmla="*/ 79 w 79"/>
                <a:gd name="T7" fmla="*/ 0 h 160"/>
                <a:gd name="T8" fmla="*/ 62 w 79"/>
                <a:gd name="T9" fmla="*/ 140 h 160"/>
                <a:gd name="T10" fmla="*/ 62 w 79"/>
                <a:gd name="T11" fmla="*/ 140 h 160"/>
                <a:gd name="T12" fmla="*/ 61 w 79"/>
                <a:gd name="T13" fmla="*/ 147 h 160"/>
                <a:gd name="T14" fmla="*/ 56 w 79"/>
                <a:gd name="T15" fmla="*/ 152 h 160"/>
                <a:gd name="T16" fmla="*/ 51 w 79"/>
                <a:gd name="T17" fmla="*/ 156 h 160"/>
                <a:gd name="T18" fmla="*/ 46 w 79"/>
                <a:gd name="T19" fmla="*/ 160 h 160"/>
                <a:gd name="T20" fmla="*/ 46 w 79"/>
                <a:gd name="T21" fmla="*/ 160 h 160"/>
                <a:gd name="T22" fmla="*/ 0 w 79"/>
                <a:gd name="T23" fmla="*/ 98 h 160"/>
                <a:gd name="T24" fmla="*/ 0 w 79"/>
                <a:gd name="T25" fmla="*/ 98 h 160"/>
                <a:gd name="T26" fmla="*/ 5 w 79"/>
                <a:gd name="T27" fmla="*/ 0 h 160"/>
                <a:gd name="T28" fmla="*/ 5 w 79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160">
                  <a:moveTo>
                    <a:pt x="5" y="0"/>
                  </a:moveTo>
                  <a:lnTo>
                    <a:pt x="5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1" y="147"/>
                  </a:lnTo>
                  <a:lnTo>
                    <a:pt x="56" y="152"/>
                  </a:lnTo>
                  <a:lnTo>
                    <a:pt x="51" y="156"/>
                  </a:lnTo>
                  <a:lnTo>
                    <a:pt x="46" y="160"/>
                  </a:lnTo>
                  <a:lnTo>
                    <a:pt x="46" y="160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1" name="Freeform 85"/>
            <p:cNvSpPr/>
            <p:nvPr/>
          </p:nvSpPr>
          <p:spPr bwMode="auto">
            <a:xfrm>
              <a:off x="3438526" y="5083175"/>
              <a:ext cx="119063" cy="254000"/>
            </a:xfrm>
            <a:custGeom>
              <a:avLst/>
              <a:gdLst>
                <a:gd name="T0" fmla="*/ 5 w 75"/>
                <a:gd name="T1" fmla="*/ 0 h 160"/>
                <a:gd name="T2" fmla="*/ 5 w 75"/>
                <a:gd name="T3" fmla="*/ 0 h 160"/>
                <a:gd name="T4" fmla="*/ 75 w 75"/>
                <a:gd name="T5" fmla="*/ 0 h 160"/>
                <a:gd name="T6" fmla="*/ 75 w 75"/>
                <a:gd name="T7" fmla="*/ 0 h 160"/>
                <a:gd name="T8" fmla="*/ 58 w 75"/>
                <a:gd name="T9" fmla="*/ 140 h 160"/>
                <a:gd name="T10" fmla="*/ 58 w 75"/>
                <a:gd name="T11" fmla="*/ 140 h 160"/>
                <a:gd name="T12" fmla="*/ 57 w 75"/>
                <a:gd name="T13" fmla="*/ 147 h 160"/>
                <a:gd name="T14" fmla="*/ 52 w 75"/>
                <a:gd name="T15" fmla="*/ 152 h 160"/>
                <a:gd name="T16" fmla="*/ 48 w 75"/>
                <a:gd name="T17" fmla="*/ 156 h 160"/>
                <a:gd name="T18" fmla="*/ 43 w 75"/>
                <a:gd name="T19" fmla="*/ 160 h 160"/>
                <a:gd name="T20" fmla="*/ 43 w 75"/>
                <a:gd name="T21" fmla="*/ 160 h 160"/>
                <a:gd name="T22" fmla="*/ 0 w 75"/>
                <a:gd name="T23" fmla="*/ 96 h 160"/>
                <a:gd name="T24" fmla="*/ 0 w 75"/>
                <a:gd name="T25" fmla="*/ 96 h 160"/>
                <a:gd name="T26" fmla="*/ 5 w 75"/>
                <a:gd name="T27" fmla="*/ 0 h 160"/>
                <a:gd name="T28" fmla="*/ 5 w 75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160">
                  <a:moveTo>
                    <a:pt x="5" y="0"/>
                  </a:moveTo>
                  <a:lnTo>
                    <a:pt x="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58" y="140"/>
                  </a:lnTo>
                  <a:lnTo>
                    <a:pt x="58" y="140"/>
                  </a:lnTo>
                  <a:lnTo>
                    <a:pt x="57" y="147"/>
                  </a:lnTo>
                  <a:lnTo>
                    <a:pt x="52" y="152"/>
                  </a:lnTo>
                  <a:lnTo>
                    <a:pt x="48" y="156"/>
                  </a:lnTo>
                  <a:lnTo>
                    <a:pt x="43" y="160"/>
                  </a:lnTo>
                  <a:lnTo>
                    <a:pt x="43" y="16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2" name="Freeform 86"/>
            <p:cNvSpPr/>
            <p:nvPr/>
          </p:nvSpPr>
          <p:spPr bwMode="auto">
            <a:xfrm>
              <a:off x="3444876" y="5083175"/>
              <a:ext cx="112713" cy="254000"/>
            </a:xfrm>
            <a:custGeom>
              <a:avLst/>
              <a:gdLst>
                <a:gd name="T0" fmla="*/ 5 w 71"/>
                <a:gd name="T1" fmla="*/ 0 h 160"/>
                <a:gd name="T2" fmla="*/ 5 w 71"/>
                <a:gd name="T3" fmla="*/ 0 h 160"/>
                <a:gd name="T4" fmla="*/ 71 w 71"/>
                <a:gd name="T5" fmla="*/ 0 h 160"/>
                <a:gd name="T6" fmla="*/ 71 w 71"/>
                <a:gd name="T7" fmla="*/ 0 h 160"/>
                <a:gd name="T8" fmla="*/ 54 w 71"/>
                <a:gd name="T9" fmla="*/ 140 h 160"/>
                <a:gd name="T10" fmla="*/ 54 w 71"/>
                <a:gd name="T11" fmla="*/ 140 h 160"/>
                <a:gd name="T12" fmla="*/ 53 w 71"/>
                <a:gd name="T13" fmla="*/ 147 h 160"/>
                <a:gd name="T14" fmla="*/ 48 w 71"/>
                <a:gd name="T15" fmla="*/ 152 h 160"/>
                <a:gd name="T16" fmla="*/ 44 w 71"/>
                <a:gd name="T17" fmla="*/ 156 h 160"/>
                <a:gd name="T18" fmla="*/ 39 w 71"/>
                <a:gd name="T19" fmla="*/ 160 h 160"/>
                <a:gd name="T20" fmla="*/ 39 w 71"/>
                <a:gd name="T21" fmla="*/ 160 h 160"/>
                <a:gd name="T22" fmla="*/ 0 w 71"/>
                <a:gd name="T23" fmla="*/ 95 h 160"/>
                <a:gd name="T24" fmla="*/ 0 w 71"/>
                <a:gd name="T25" fmla="*/ 95 h 160"/>
                <a:gd name="T26" fmla="*/ 5 w 71"/>
                <a:gd name="T27" fmla="*/ 0 h 160"/>
                <a:gd name="T28" fmla="*/ 5 w 71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160">
                  <a:moveTo>
                    <a:pt x="5" y="0"/>
                  </a:moveTo>
                  <a:lnTo>
                    <a:pt x="5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3" y="147"/>
                  </a:lnTo>
                  <a:lnTo>
                    <a:pt x="48" y="152"/>
                  </a:lnTo>
                  <a:lnTo>
                    <a:pt x="44" y="156"/>
                  </a:lnTo>
                  <a:lnTo>
                    <a:pt x="39" y="160"/>
                  </a:lnTo>
                  <a:lnTo>
                    <a:pt x="39" y="160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3" name="Freeform 87"/>
            <p:cNvSpPr/>
            <p:nvPr/>
          </p:nvSpPr>
          <p:spPr bwMode="auto">
            <a:xfrm>
              <a:off x="3448051" y="5083175"/>
              <a:ext cx="109538" cy="252413"/>
            </a:xfrm>
            <a:custGeom>
              <a:avLst/>
              <a:gdLst>
                <a:gd name="T0" fmla="*/ 7 w 69"/>
                <a:gd name="T1" fmla="*/ 0 h 159"/>
                <a:gd name="T2" fmla="*/ 7 w 69"/>
                <a:gd name="T3" fmla="*/ 0 h 159"/>
                <a:gd name="T4" fmla="*/ 69 w 69"/>
                <a:gd name="T5" fmla="*/ 0 h 159"/>
                <a:gd name="T6" fmla="*/ 69 w 69"/>
                <a:gd name="T7" fmla="*/ 0 h 159"/>
                <a:gd name="T8" fmla="*/ 52 w 69"/>
                <a:gd name="T9" fmla="*/ 140 h 159"/>
                <a:gd name="T10" fmla="*/ 52 w 69"/>
                <a:gd name="T11" fmla="*/ 140 h 159"/>
                <a:gd name="T12" fmla="*/ 51 w 69"/>
                <a:gd name="T13" fmla="*/ 147 h 159"/>
                <a:gd name="T14" fmla="*/ 46 w 69"/>
                <a:gd name="T15" fmla="*/ 152 h 159"/>
                <a:gd name="T16" fmla="*/ 42 w 69"/>
                <a:gd name="T17" fmla="*/ 156 h 159"/>
                <a:gd name="T18" fmla="*/ 37 w 69"/>
                <a:gd name="T19" fmla="*/ 159 h 159"/>
                <a:gd name="T20" fmla="*/ 37 w 69"/>
                <a:gd name="T21" fmla="*/ 159 h 159"/>
                <a:gd name="T22" fmla="*/ 0 w 69"/>
                <a:gd name="T23" fmla="*/ 94 h 159"/>
                <a:gd name="T24" fmla="*/ 0 w 69"/>
                <a:gd name="T25" fmla="*/ 94 h 159"/>
                <a:gd name="T26" fmla="*/ 7 w 69"/>
                <a:gd name="T27" fmla="*/ 0 h 159"/>
                <a:gd name="T28" fmla="*/ 7 w 69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159">
                  <a:moveTo>
                    <a:pt x="7" y="0"/>
                  </a:moveTo>
                  <a:lnTo>
                    <a:pt x="7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2" y="140"/>
                  </a:lnTo>
                  <a:lnTo>
                    <a:pt x="52" y="140"/>
                  </a:lnTo>
                  <a:lnTo>
                    <a:pt x="51" y="147"/>
                  </a:lnTo>
                  <a:lnTo>
                    <a:pt x="46" y="152"/>
                  </a:lnTo>
                  <a:lnTo>
                    <a:pt x="42" y="156"/>
                  </a:lnTo>
                  <a:lnTo>
                    <a:pt x="37" y="159"/>
                  </a:lnTo>
                  <a:lnTo>
                    <a:pt x="37" y="159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4" name="Freeform 88"/>
            <p:cNvSpPr/>
            <p:nvPr/>
          </p:nvSpPr>
          <p:spPr bwMode="auto">
            <a:xfrm>
              <a:off x="3454401" y="5083175"/>
              <a:ext cx="103188" cy="252413"/>
            </a:xfrm>
            <a:custGeom>
              <a:avLst/>
              <a:gdLst>
                <a:gd name="T0" fmla="*/ 7 w 65"/>
                <a:gd name="T1" fmla="*/ 0 h 159"/>
                <a:gd name="T2" fmla="*/ 7 w 65"/>
                <a:gd name="T3" fmla="*/ 0 h 159"/>
                <a:gd name="T4" fmla="*/ 65 w 65"/>
                <a:gd name="T5" fmla="*/ 0 h 159"/>
                <a:gd name="T6" fmla="*/ 65 w 65"/>
                <a:gd name="T7" fmla="*/ 0 h 159"/>
                <a:gd name="T8" fmla="*/ 48 w 65"/>
                <a:gd name="T9" fmla="*/ 140 h 159"/>
                <a:gd name="T10" fmla="*/ 48 w 65"/>
                <a:gd name="T11" fmla="*/ 140 h 159"/>
                <a:gd name="T12" fmla="*/ 47 w 65"/>
                <a:gd name="T13" fmla="*/ 147 h 159"/>
                <a:gd name="T14" fmla="*/ 42 w 65"/>
                <a:gd name="T15" fmla="*/ 152 h 159"/>
                <a:gd name="T16" fmla="*/ 38 w 65"/>
                <a:gd name="T17" fmla="*/ 156 h 159"/>
                <a:gd name="T18" fmla="*/ 33 w 65"/>
                <a:gd name="T19" fmla="*/ 159 h 159"/>
                <a:gd name="T20" fmla="*/ 33 w 65"/>
                <a:gd name="T21" fmla="*/ 159 h 159"/>
                <a:gd name="T22" fmla="*/ 0 w 65"/>
                <a:gd name="T23" fmla="*/ 92 h 159"/>
                <a:gd name="T24" fmla="*/ 0 w 65"/>
                <a:gd name="T25" fmla="*/ 92 h 159"/>
                <a:gd name="T26" fmla="*/ 7 w 65"/>
                <a:gd name="T27" fmla="*/ 0 h 159"/>
                <a:gd name="T28" fmla="*/ 7 w 65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59">
                  <a:moveTo>
                    <a:pt x="7" y="0"/>
                  </a:moveTo>
                  <a:lnTo>
                    <a:pt x="7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47" y="147"/>
                  </a:lnTo>
                  <a:lnTo>
                    <a:pt x="42" y="152"/>
                  </a:lnTo>
                  <a:lnTo>
                    <a:pt x="38" y="156"/>
                  </a:lnTo>
                  <a:lnTo>
                    <a:pt x="33" y="159"/>
                  </a:lnTo>
                  <a:lnTo>
                    <a:pt x="33" y="159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5" name="Freeform 89"/>
            <p:cNvSpPr/>
            <p:nvPr/>
          </p:nvSpPr>
          <p:spPr bwMode="auto">
            <a:xfrm>
              <a:off x="3462338" y="5083175"/>
              <a:ext cx="95250" cy="252413"/>
            </a:xfrm>
            <a:custGeom>
              <a:avLst/>
              <a:gdLst>
                <a:gd name="T0" fmla="*/ 6 w 60"/>
                <a:gd name="T1" fmla="*/ 0 h 159"/>
                <a:gd name="T2" fmla="*/ 6 w 60"/>
                <a:gd name="T3" fmla="*/ 0 h 159"/>
                <a:gd name="T4" fmla="*/ 60 w 60"/>
                <a:gd name="T5" fmla="*/ 0 h 159"/>
                <a:gd name="T6" fmla="*/ 60 w 60"/>
                <a:gd name="T7" fmla="*/ 0 h 159"/>
                <a:gd name="T8" fmla="*/ 43 w 60"/>
                <a:gd name="T9" fmla="*/ 140 h 159"/>
                <a:gd name="T10" fmla="*/ 43 w 60"/>
                <a:gd name="T11" fmla="*/ 140 h 159"/>
                <a:gd name="T12" fmla="*/ 42 w 60"/>
                <a:gd name="T13" fmla="*/ 147 h 159"/>
                <a:gd name="T14" fmla="*/ 39 w 60"/>
                <a:gd name="T15" fmla="*/ 151 h 159"/>
                <a:gd name="T16" fmla="*/ 33 w 60"/>
                <a:gd name="T17" fmla="*/ 156 h 159"/>
                <a:gd name="T18" fmla="*/ 29 w 60"/>
                <a:gd name="T19" fmla="*/ 159 h 159"/>
                <a:gd name="T20" fmla="*/ 29 w 60"/>
                <a:gd name="T21" fmla="*/ 159 h 159"/>
                <a:gd name="T22" fmla="*/ 0 w 60"/>
                <a:gd name="T23" fmla="*/ 91 h 159"/>
                <a:gd name="T24" fmla="*/ 0 w 60"/>
                <a:gd name="T25" fmla="*/ 91 h 159"/>
                <a:gd name="T26" fmla="*/ 6 w 60"/>
                <a:gd name="T27" fmla="*/ 0 h 159"/>
                <a:gd name="T28" fmla="*/ 6 w 60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59">
                  <a:moveTo>
                    <a:pt x="6" y="0"/>
                  </a:moveTo>
                  <a:lnTo>
                    <a:pt x="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3" y="140"/>
                  </a:lnTo>
                  <a:lnTo>
                    <a:pt x="43" y="140"/>
                  </a:lnTo>
                  <a:lnTo>
                    <a:pt x="42" y="147"/>
                  </a:lnTo>
                  <a:lnTo>
                    <a:pt x="39" y="151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29" y="15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6" name="Freeform 90"/>
            <p:cNvSpPr/>
            <p:nvPr/>
          </p:nvSpPr>
          <p:spPr bwMode="auto">
            <a:xfrm>
              <a:off x="3468688" y="5083175"/>
              <a:ext cx="88900" cy="252413"/>
            </a:xfrm>
            <a:custGeom>
              <a:avLst/>
              <a:gdLst>
                <a:gd name="T0" fmla="*/ 6 w 56"/>
                <a:gd name="T1" fmla="*/ 0 h 159"/>
                <a:gd name="T2" fmla="*/ 6 w 56"/>
                <a:gd name="T3" fmla="*/ 0 h 159"/>
                <a:gd name="T4" fmla="*/ 56 w 56"/>
                <a:gd name="T5" fmla="*/ 0 h 159"/>
                <a:gd name="T6" fmla="*/ 56 w 56"/>
                <a:gd name="T7" fmla="*/ 0 h 159"/>
                <a:gd name="T8" fmla="*/ 39 w 56"/>
                <a:gd name="T9" fmla="*/ 140 h 159"/>
                <a:gd name="T10" fmla="*/ 39 w 56"/>
                <a:gd name="T11" fmla="*/ 140 h 159"/>
                <a:gd name="T12" fmla="*/ 38 w 56"/>
                <a:gd name="T13" fmla="*/ 147 h 159"/>
                <a:gd name="T14" fmla="*/ 35 w 56"/>
                <a:gd name="T15" fmla="*/ 151 h 159"/>
                <a:gd name="T16" fmla="*/ 29 w 56"/>
                <a:gd name="T17" fmla="*/ 156 h 159"/>
                <a:gd name="T18" fmla="*/ 25 w 56"/>
                <a:gd name="T19" fmla="*/ 159 h 159"/>
                <a:gd name="T20" fmla="*/ 25 w 56"/>
                <a:gd name="T21" fmla="*/ 159 h 159"/>
                <a:gd name="T22" fmla="*/ 0 w 56"/>
                <a:gd name="T23" fmla="*/ 91 h 159"/>
                <a:gd name="T24" fmla="*/ 0 w 56"/>
                <a:gd name="T25" fmla="*/ 91 h 159"/>
                <a:gd name="T26" fmla="*/ 6 w 56"/>
                <a:gd name="T27" fmla="*/ 0 h 159"/>
                <a:gd name="T28" fmla="*/ 6 w 56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159">
                  <a:moveTo>
                    <a:pt x="6" y="0"/>
                  </a:moveTo>
                  <a:lnTo>
                    <a:pt x="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39" y="140"/>
                  </a:lnTo>
                  <a:lnTo>
                    <a:pt x="39" y="140"/>
                  </a:lnTo>
                  <a:lnTo>
                    <a:pt x="38" y="147"/>
                  </a:lnTo>
                  <a:lnTo>
                    <a:pt x="35" y="151"/>
                  </a:lnTo>
                  <a:lnTo>
                    <a:pt x="29" y="15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7" name="Freeform 91"/>
            <p:cNvSpPr/>
            <p:nvPr/>
          </p:nvSpPr>
          <p:spPr bwMode="auto">
            <a:xfrm>
              <a:off x="3471863" y="5083175"/>
              <a:ext cx="85725" cy="252413"/>
            </a:xfrm>
            <a:custGeom>
              <a:avLst/>
              <a:gdLst>
                <a:gd name="T0" fmla="*/ 7 w 54"/>
                <a:gd name="T1" fmla="*/ 0 h 159"/>
                <a:gd name="T2" fmla="*/ 7 w 54"/>
                <a:gd name="T3" fmla="*/ 0 h 159"/>
                <a:gd name="T4" fmla="*/ 54 w 54"/>
                <a:gd name="T5" fmla="*/ 0 h 159"/>
                <a:gd name="T6" fmla="*/ 54 w 54"/>
                <a:gd name="T7" fmla="*/ 0 h 159"/>
                <a:gd name="T8" fmla="*/ 37 w 54"/>
                <a:gd name="T9" fmla="*/ 140 h 159"/>
                <a:gd name="T10" fmla="*/ 37 w 54"/>
                <a:gd name="T11" fmla="*/ 140 h 159"/>
                <a:gd name="T12" fmla="*/ 36 w 54"/>
                <a:gd name="T13" fmla="*/ 145 h 159"/>
                <a:gd name="T14" fmla="*/ 33 w 54"/>
                <a:gd name="T15" fmla="*/ 151 h 159"/>
                <a:gd name="T16" fmla="*/ 29 w 54"/>
                <a:gd name="T17" fmla="*/ 155 h 159"/>
                <a:gd name="T18" fmla="*/ 23 w 54"/>
                <a:gd name="T19" fmla="*/ 159 h 159"/>
                <a:gd name="T20" fmla="*/ 23 w 54"/>
                <a:gd name="T21" fmla="*/ 159 h 159"/>
                <a:gd name="T22" fmla="*/ 0 w 54"/>
                <a:gd name="T23" fmla="*/ 90 h 159"/>
                <a:gd name="T24" fmla="*/ 0 w 54"/>
                <a:gd name="T25" fmla="*/ 90 h 159"/>
                <a:gd name="T26" fmla="*/ 7 w 54"/>
                <a:gd name="T27" fmla="*/ 0 h 159"/>
                <a:gd name="T28" fmla="*/ 7 w 54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159">
                  <a:moveTo>
                    <a:pt x="7" y="0"/>
                  </a:moveTo>
                  <a:lnTo>
                    <a:pt x="7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7" y="140"/>
                  </a:lnTo>
                  <a:lnTo>
                    <a:pt x="37" y="140"/>
                  </a:lnTo>
                  <a:lnTo>
                    <a:pt x="36" y="145"/>
                  </a:lnTo>
                  <a:lnTo>
                    <a:pt x="33" y="151"/>
                  </a:lnTo>
                  <a:lnTo>
                    <a:pt x="29" y="155"/>
                  </a:lnTo>
                  <a:lnTo>
                    <a:pt x="23" y="159"/>
                  </a:lnTo>
                  <a:lnTo>
                    <a:pt x="23" y="159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8" name="Freeform 92"/>
            <p:cNvSpPr/>
            <p:nvPr/>
          </p:nvSpPr>
          <p:spPr bwMode="auto">
            <a:xfrm>
              <a:off x="3478213" y="5083175"/>
              <a:ext cx="79375" cy="252413"/>
            </a:xfrm>
            <a:custGeom>
              <a:avLst/>
              <a:gdLst>
                <a:gd name="T0" fmla="*/ 7 w 50"/>
                <a:gd name="T1" fmla="*/ 0 h 159"/>
                <a:gd name="T2" fmla="*/ 7 w 50"/>
                <a:gd name="T3" fmla="*/ 0 h 159"/>
                <a:gd name="T4" fmla="*/ 50 w 50"/>
                <a:gd name="T5" fmla="*/ 0 h 159"/>
                <a:gd name="T6" fmla="*/ 50 w 50"/>
                <a:gd name="T7" fmla="*/ 0 h 159"/>
                <a:gd name="T8" fmla="*/ 33 w 50"/>
                <a:gd name="T9" fmla="*/ 140 h 159"/>
                <a:gd name="T10" fmla="*/ 33 w 50"/>
                <a:gd name="T11" fmla="*/ 140 h 159"/>
                <a:gd name="T12" fmla="*/ 32 w 50"/>
                <a:gd name="T13" fmla="*/ 145 h 159"/>
                <a:gd name="T14" fmla="*/ 29 w 50"/>
                <a:gd name="T15" fmla="*/ 151 h 159"/>
                <a:gd name="T16" fmla="*/ 25 w 50"/>
                <a:gd name="T17" fmla="*/ 155 h 159"/>
                <a:gd name="T18" fmla="*/ 19 w 50"/>
                <a:gd name="T19" fmla="*/ 159 h 159"/>
                <a:gd name="T20" fmla="*/ 19 w 50"/>
                <a:gd name="T21" fmla="*/ 159 h 159"/>
                <a:gd name="T22" fmla="*/ 0 w 50"/>
                <a:gd name="T23" fmla="*/ 88 h 159"/>
                <a:gd name="T24" fmla="*/ 0 w 50"/>
                <a:gd name="T25" fmla="*/ 88 h 159"/>
                <a:gd name="T26" fmla="*/ 7 w 50"/>
                <a:gd name="T27" fmla="*/ 0 h 159"/>
                <a:gd name="T28" fmla="*/ 7 w 50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59">
                  <a:moveTo>
                    <a:pt x="7" y="0"/>
                  </a:moveTo>
                  <a:lnTo>
                    <a:pt x="7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2" y="145"/>
                  </a:lnTo>
                  <a:lnTo>
                    <a:pt x="29" y="151"/>
                  </a:lnTo>
                  <a:lnTo>
                    <a:pt x="25" y="15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49" name="Freeform 93"/>
            <p:cNvSpPr/>
            <p:nvPr/>
          </p:nvSpPr>
          <p:spPr bwMode="auto">
            <a:xfrm>
              <a:off x="3484563" y="5083175"/>
              <a:ext cx="73025" cy="252413"/>
            </a:xfrm>
            <a:custGeom>
              <a:avLst/>
              <a:gdLst>
                <a:gd name="T0" fmla="*/ 7 w 46"/>
                <a:gd name="T1" fmla="*/ 0 h 159"/>
                <a:gd name="T2" fmla="*/ 7 w 46"/>
                <a:gd name="T3" fmla="*/ 0 h 159"/>
                <a:gd name="T4" fmla="*/ 46 w 46"/>
                <a:gd name="T5" fmla="*/ 0 h 159"/>
                <a:gd name="T6" fmla="*/ 46 w 46"/>
                <a:gd name="T7" fmla="*/ 0 h 159"/>
                <a:gd name="T8" fmla="*/ 29 w 46"/>
                <a:gd name="T9" fmla="*/ 140 h 159"/>
                <a:gd name="T10" fmla="*/ 29 w 46"/>
                <a:gd name="T11" fmla="*/ 140 h 159"/>
                <a:gd name="T12" fmla="*/ 28 w 46"/>
                <a:gd name="T13" fmla="*/ 145 h 159"/>
                <a:gd name="T14" fmla="*/ 25 w 46"/>
                <a:gd name="T15" fmla="*/ 151 h 159"/>
                <a:gd name="T16" fmla="*/ 21 w 46"/>
                <a:gd name="T17" fmla="*/ 155 h 159"/>
                <a:gd name="T18" fmla="*/ 17 w 46"/>
                <a:gd name="T19" fmla="*/ 159 h 159"/>
                <a:gd name="T20" fmla="*/ 17 w 46"/>
                <a:gd name="T21" fmla="*/ 159 h 159"/>
                <a:gd name="T22" fmla="*/ 0 w 46"/>
                <a:gd name="T23" fmla="*/ 87 h 159"/>
                <a:gd name="T24" fmla="*/ 0 w 46"/>
                <a:gd name="T25" fmla="*/ 87 h 159"/>
                <a:gd name="T26" fmla="*/ 7 w 46"/>
                <a:gd name="T27" fmla="*/ 0 h 159"/>
                <a:gd name="T28" fmla="*/ 7 w 46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59">
                  <a:moveTo>
                    <a:pt x="7" y="0"/>
                  </a:moveTo>
                  <a:lnTo>
                    <a:pt x="7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29" y="140"/>
                  </a:lnTo>
                  <a:lnTo>
                    <a:pt x="29" y="140"/>
                  </a:lnTo>
                  <a:lnTo>
                    <a:pt x="28" y="145"/>
                  </a:lnTo>
                  <a:lnTo>
                    <a:pt x="25" y="151"/>
                  </a:lnTo>
                  <a:lnTo>
                    <a:pt x="21" y="155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50" name="Freeform 94"/>
            <p:cNvSpPr/>
            <p:nvPr/>
          </p:nvSpPr>
          <p:spPr bwMode="auto">
            <a:xfrm>
              <a:off x="3492501" y="5083175"/>
              <a:ext cx="65088" cy="252413"/>
            </a:xfrm>
            <a:custGeom>
              <a:avLst/>
              <a:gdLst>
                <a:gd name="T0" fmla="*/ 6 w 41"/>
                <a:gd name="T1" fmla="*/ 0 h 159"/>
                <a:gd name="T2" fmla="*/ 6 w 41"/>
                <a:gd name="T3" fmla="*/ 0 h 159"/>
                <a:gd name="T4" fmla="*/ 41 w 41"/>
                <a:gd name="T5" fmla="*/ 0 h 159"/>
                <a:gd name="T6" fmla="*/ 41 w 41"/>
                <a:gd name="T7" fmla="*/ 0 h 159"/>
                <a:gd name="T8" fmla="*/ 24 w 41"/>
                <a:gd name="T9" fmla="*/ 140 h 159"/>
                <a:gd name="T10" fmla="*/ 24 w 41"/>
                <a:gd name="T11" fmla="*/ 140 h 159"/>
                <a:gd name="T12" fmla="*/ 23 w 41"/>
                <a:gd name="T13" fmla="*/ 145 h 159"/>
                <a:gd name="T14" fmla="*/ 20 w 41"/>
                <a:gd name="T15" fmla="*/ 151 h 159"/>
                <a:gd name="T16" fmla="*/ 16 w 41"/>
                <a:gd name="T17" fmla="*/ 155 h 159"/>
                <a:gd name="T18" fmla="*/ 12 w 41"/>
                <a:gd name="T19" fmla="*/ 159 h 159"/>
                <a:gd name="T20" fmla="*/ 12 w 41"/>
                <a:gd name="T21" fmla="*/ 159 h 159"/>
                <a:gd name="T22" fmla="*/ 0 w 41"/>
                <a:gd name="T23" fmla="*/ 86 h 159"/>
                <a:gd name="T24" fmla="*/ 0 w 41"/>
                <a:gd name="T25" fmla="*/ 86 h 159"/>
                <a:gd name="T26" fmla="*/ 6 w 41"/>
                <a:gd name="T27" fmla="*/ 0 h 159"/>
                <a:gd name="T28" fmla="*/ 6 w 41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51" name="Freeform 95"/>
            <p:cNvSpPr/>
            <p:nvPr/>
          </p:nvSpPr>
          <p:spPr bwMode="auto">
            <a:xfrm>
              <a:off x="3495676" y="5083175"/>
              <a:ext cx="61913" cy="252413"/>
            </a:xfrm>
            <a:custGeom>
              <a:avLst/>
              <a:gdLst>
                <a:gd name="T0" fmla="*/ 8 w 39"/>
                <a:gd name="T1" fmla="*/ 0 h 159"/>
                <a:gd name="T2" fmla="*/ 8 w 39"/>
                <a:gd name="T3" fmla="*/ 0 h 159"/>
                <a:gd name="T4" fmla="*/ 39 w 39"/>
                <a:gd name="T5" fmla="*/ 0 h 159"/>
                <a:gd name="T6" fmla="*/ 39 w 39"/>
                <a:gd name="T7" fmla="*/ 0 h 159"/>
                <a:gd name="T8" fmla="*/ 22 w 39"/>
                <a:gd name="T9" fmla="*/ 140 h 159"/>
                <a:gd name="T10" fmla="*/ 22 w 39"/>
                <a:gd name="T11" fmla="*/ 140 h 159"/>
                <a:gd name="T12" fmla="*/ 21 w 39"/>
                <a:gd name="T13" fmla="*/ 145 h 159"/>
                <a:gd name="T14" fmla="*/ 18 w 39"/>
                <a:gd name="T15" fmla="*/ 151 h 159"/>
                <a:gd name="T16" fmla="*/ 14 w 39"/>
                <a:gd name="T17" fmla="*/ 155 h 159"/>
                <a:gd name="T18" fmla="*/ 10 w 39"/>
                <a:gd name="T19" fmla="*/ 159 h 159"/>
                <a:gd name="T20" fmla="*/ 10 w 39"/>
                <a:gd name="T21" fmla="*/ 159 h 159"/>
                <a:gd name="T22" fmla="*/ 0 w 39"/>
                <a:gd name="T23" fmla="*/ 84 h 159"/>
                <a:gd name="T24" fmla="*/ 0 w 39"/>
                <a:gd name="T25" fmla="*/ 84 h 159"/>
                <a:gd name="T26" fmla="*/ 8 w 39"/>
                <a:gd name="T27" fmla="*/ 0 h 159"/>
                <a:gd name="T28" fmla="*/ 8 w 39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59">
                  <a:moveTo>
                    <a:pt x="8" y="0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1" y="145"/>
                  </a:lnTo>
                  <a:lnTo>
                    <a:pt x="18" y="151"/>
                  </a:lnTo>
                  <a:lnTo>
                    <a:pt x="14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52" name="Freeform 96"/>
            <p:cNvSpPr/>
            <p:nvPr/>
          </p:nvSpPr>
          <p:spPr bwMode="auto">
            <a:xfrm>
              <a:off x="3502026" y="5083175"/>
              <a:ext cx="55563" cy="252413"/>
            </a:xfrm>
            <a:custGeom>
              <a:avLst/>
              <a:gdLst>
                <a:gd name="T0" fmla="*/ 8 w 35"/>
                <a:gd name="T1" fmla="*/ 0 h 159"/>
                <a:gd name="T2" fmla="*/ 8 w 35"/>
                <a:gd name="T3" fmla="*/ 0 h 159"/>
                <a:gd name="T4" fmla="*/ 35 w 35"/>
                <a:gd name="T5" fmla="*/ 0 h 159"/>
                <a:gd name="T6" fmla="*/ 35 w 35"/>
                <a:gd name="T7" fmla="*/ 0 h 159"/>
                <a:gd name="T8" fmla="*/ 18 w 35"/>
                <a:gd name="T9" fmla="*/ 140 h 159"/>
                <a:gd name="T10" fmla="*/ 18 w 35"/>
                <a:gd name="T11" fmla="*/ 140 h 159"/>
                <a:gd name="T12" fmla="*/ 17 w 35"/>
                <a:gd name="T13" fmla="*/ 145 h 159"/>
                <a:gd name="T14" fmla="*/ 14 w 35"/>
                <a:gd name="T15" fmla="*/ 151 h 159"/>
                <a:gd name="T16" fmla="*/ 11 w 35"/>
                <a:gd name="T17" fmla="*/ 155 h 159"/>
                <a:gd name="T18" fmla="*/ 7 w 35"/>
                <a:gd name="T19" fmla="*/ 159 h 159"/>
                <a:gd name="T20" fmla="*/ 7 w 35"/>
                <a:gd name="T21" fmla="*/ 159 h 159"/>
                <a:gd name="T22" fmla="*/ 0 w 35"/>
                <a:gd name="T23" fmla="*/ 84 h 159"/>
                <a:gd name="T24" fmla="*/ 0 w 35"/>
                <a:gd name="T25" fmla="*/ 84 h 159"/>
                <a:gd name="T26" fmla="*/ 8 w 35"/>
                <a:gd name="T27" fmla="*/ 0 h 159"/>
                <a:gd name="T28" fmla="*/ 8 w 35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159">
                  <a:moveTo>
                    <a:pt x="8" y="0"/>
                  </a:moveTo>
                  <a:lnTo>
                    <a:pt x="8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7" y="145"/>
                  </a:lnTo>
                  <a:lnTo>
                    <a:pt x="14" y="151"/>
                  </a:lnTo>
                  <a:lnTo>
                    <a:pt x="11" y="155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53" name="Freeform 97"/>
            <p:cNvSpPr/>
            <p:nvPr/>
          </p:nvSpPr>
          <p:spPr bwMode="auto">
            <a:xfrm>
              <a:off x="3508376" y="5083175"/>
              <a:ext cx="49213" cy="249238"/>
            </a:xfrm>
            <a:custGeom>
              <a:avLst/>
              <a:gdLst>
                <a:gd name="T0" fmla="*/ 7 w 31"/>
                <a:gd name="T1" fmla="*/ 0 h 157"/>
                <a:gd name="T2" fmla="*/ 7 w 31"/>
                <a:gd name="T3" fmla="*/ 0 h 157"/>
                <a:gd name="T4" fmla="*/ 31 w 31"/>
                <a:gd name="T5" fmla="*/ 0 h 157"/>
                <a:gd name="T6" fmla="*/ 31 w 31"/>
                <a:gd name="T7" fmla="*/ 0 h 157"/>
                <a:gd name="T8" fmla="*/ 14 w 31"/>
                <a:gd name="T9" fmla="*/ 140 h 157"/>
                <a:gd name="T10" fmla="*/ 14 w 31"/>
                <a:gd name="T11" fmla="*/ 140 h 157"/>
                <a:gd name="T12" fmla="*/ 13 w 31"/>
                <a:gd name="T13" fmla="*/ 145 h 157"/>
                <a:gd name="T14" fmla="*/ 10 w 31"/>
                <a:gd name="T15" fmla="*/ 151 h 157"/>
                <a:gd name="T16" fmla="*/ 7 w 31"/>
                <a:gd name="T17" fmla="*/ 155 h 157"/>
                <a:gd name="T18" fmla="*/ 3 w 31"/>
                <a:gd name="T19" fmla="*/ 157 h 157"/>
                <a:gd name="T20" fmla="*/ 3 w 31"/>
                <a:gd name="T21" fmla="*/ 157 h 157"/>
                <a:gd name="T22" fmla="*/ 0 w 31"/>
                <a:gd name="T23" fmla="*/ 83 h 157"/>
                <a:gd name="T24" fmla="*/ 0 w 31"/>
                <a:gd name="T25" fmla="*/ 83 h 157"/>
                <a:gd name="T26" fmla="*/ 7 w 31"/>
                <a:gd name="T27" fmla="*/ 0 h 157"/>
                <a:gd name="T28" fmla="*/ 7 w 31"/>
                <a:gd name="T2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57">
                  <a:moveTo>
                    <a:pt x="7" y="0"/>
                  </a:moveTo>
                  <a:lnTo>
                    <a:pt x="7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54" name="Freeform 98"/>
            <p:cNvSpPr/>
            <p:nvPr/>
          </p:nvSpPr>
          <p:spPr bwMode="auto">
            <a:xfrm>
              <a:off x="3513138" y="5083175"/>
              <a:ext cx="44450" cy="249238"/>
            </a:xfrm>
            <a:custGeom>
              <a:avLst/>
              <a:gdLst>
                <a:gd name="T0" fmla="*/ 8 w 28"/>
                <a:gd name="T1" fmla="*/ 0 h 157"/>
                <a:gd name="T2" fmla="*/ 8 w 28"/>
                <a:gd name="T3" fmla="*/ 0 h 157"/>
                <a:gd name="T4" fmla="*/ 28 w 28"/>
                <a:gd name="T5" fmla="*/ 0 h 157"/>
                <a:gd name="T6" fmla="*/ 28 w 28"/>
                <a:gd name="T7" fmla="*/ 0 h 157"/>
                <a:gd name="T8" fmla="*/ 11 w 28"/>
                <a:gd name="T9" fmla="*/ 140 h 157"/>
                <a:gd name="T10" fmla="*/ 11 w 28"/>
                <a:gd name="T11" fmla="*/ 140 h 157"/>
                <a:gd name="T12" fmla="*/ 10 w 28"/>
                <a:gd name="T13" fmla="*/ 145 h 157"/>
                <a:gd name="T14" fmla="*/ 7 w 28"/>
                <a:gd name="T15" fmla="*/ 151 h 157"/>
                <a:gd name="T16" fmla="*/ 4 w 28"/>
                <a:gd name="T17" fmla="*/ 155 h 157"/>
                <a:gd name="T18" fmla="*/ 0 w 28"/>
                <a:gd name="T19" fmla="*/ 157 h 157"/>
                <a:gd name="T20" fmla="*/ 0 w 28"/>
                <a:gd name="T21" fmla="*/ 157 h 157"/>
                <a:gd name="T22" fmla="*/ 1 w 28"/>
                <a:gd name="T23" fmla="*/ 82 h 157"/>
                <a:gd name="T24" fmla="*/ 1 w 28"/>
                <a:gd name="T25" fmla="*/ 82 h 157"/>
                <a:gd name="T26" fmla="*/ 8 w 28"/>
                <a:gd name="T27" fmla="*/ 0 h 157"/>
                <a:gd name="T28" fmla="*/ 8 w 28"/>
                <a:gd name="T2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57">
                  <a:moveTo>
                    <a:pt x="8" y="0"/>
                  </a:moveTo>
                  <a:lnTo>
                    <a:pt x="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55" name="Freeform 99"/>
            <p:cNvSpPr/>
            <p:nvPr/>
          </p:nvSpPr>
          <p:spPr bwMode="auto">
            <a:xfrm>
              <a:off x="3513138" y="5083175"/>
              <a:ext cx="44450" cy="249238"/>
            </a:xfrm>
            <a:custGeom>
              <a:avLst/>
              <a:gdLst>
                <a:gd name="T0" fmla="*/ 12 w 28"/>
                <a:gd name="T1" fmla="*/ 0 h 157"/>
                <a:gd name="T2" fmla="*/ 12 w 28"/>
                <a:gd name="T3" fmla="*/ 0 h 157"/>
                <a:gd name="T4" fmla="*/ 28 w 28"/>
                <a:gd name="T5" fmla="*/ 0 h 157"/>
                <a:gd name="T6" fmla="*/ 28 w 28"/>
                <a:gd name="T7" fmla="*/ 0 h 157"/>
                <a:gd name="T8" fmla="*/ 11 w 28"/>
                <a:gd name="T9" fmla="*/ 140 h 157"/>
                <a:gd name="T10" fmla="*/ 11 w 28"/>
                <a:gd name="T11" fmla="*/ 140 h 157"/>
                <a:gd name="T12" fmla="*/ 10 w 28"/>
                <a:gd name="T13" fmla="*/ 145 h 157"/>
                <a:gd name="T14" fmla="*/ 8 w 28"/>
                <a:gd name="T15" fmla="*/ 149 h 157"/>
                <a:gd name="T16" fmla="*/ 4 w 28"/>
                <a:gd name="T17" fmla="*/ 155 h 157"/>
                <a:gd name="T18" fmla="*/ 0 w 28"/>
                <a:gd name="T19" fmla="*/ 157 h 157"/>
                <a:gd name="T20" fmla="*/ 0 w 28"/>
                <a:gd name="T21" fmla="*/ 157 h 157"/>
                <a:gd name="T22" fmla="*/ 5 w 28"/>
                <a:gd name="T23" fmla="*/ 80 h 157"/>
                <a:gd name="T24" fmla="*/ 5 w 28"/>
                <a:gd name="T25" fmla="*/ 80 h 157"/>
                <a:gd name="T26" fmla="*/ 12 w 28"/>
                <a:gd name="T27" fmla="*/ 0 h 157"/>
                <a:gd name="T28" fmla="*/ 12 w 28"/>
                <a:gd name="T2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57">
                  <a:moveTo>
                    <a:pt x="12" y="0"/>
                  </a:moveTo>
                  <a:lnTo>
                    <a:pt x="12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9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56" name="Freeform 100"/>
            <p:cNvSpPr/>
            <p:nvPr/>
          </p:nvSpPr>
          <p:spPr bwMode="auto">
            <a:xfrm>
              <a:off x="3514726" y="5083175"/>
              <a:ext cx="42863" cy="249238"/>
            </a:xfrm>
            <a:custGeom>
              <a:avLst/>
              <a:gdLst>
                <a:gd name="T0" fmla="*/ 15 w 27"/>
                <a:gd name="T1" fmla="*/ 0 h 157"/>
                <a:gd name="T2" fmla="*/ 27 w 27"/>
                <a:gd name="T3" fmla="*/ 0 h 157"/>
                <a:gd name="T4" fmla="*/ 10 w 27"/>
                <a:gd name="T5" fmla="*/ 140 h 157"/>
                <a:gd name="T6" fmla="*/ 10 w 27"/>
                <a:gd name="T7" fmla="*/ 140 h 157"/>
                <a:gd name="T8" fmla="*/ 9 w 27"/>
                <a:gd name="T9" fmla="*/ 145 h 157"/>
                <a:gd name="T10" fmla="*/ 7 w 27"/>
                <a:gd name="T11" fmla="*/ 149 h 157"/>
                <a:gd name="T12" fmla="*/ 3 w 27"/>
                <a:gd name="T13" fmla="*/ 153 h 157"/>
                <a:gd name="T14" fmla="*/ 0 w 27"/>
                <a:gd name="T15" fmla="*/ 157 h 157"/>
                <a:gd name="T16" fmla="*/ 15 w 27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57">
                  <a:moveTo>
                    <a:pt x="15" y="0"/>
                  </a:moveTo>
                  <a:lnTo>
                    <a:pt x="27" y="0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9" y="145"/>
                  </a:lnTo>
                  <a:lnTo>
                    <a:pt x="7" y="149"/>
                  </a:lnTo>
                  <a:lnTo>
                    <a:pt x="3" y="153"/>
                  </a:lnTo>
                  <a:lnTo>
                    <a:pt x="0" y="15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  <p:sp>
          <p:nvSpPr>
            <p:cNvPr id="257" name="Freeform 108"/>
            <p:cNvSpPr/>
            <p:nvPr/>
          </p:nvSpPr>
          <p:spPr bwMode="auto">
            <a:xfrm>
              <a:off x="2687638" y="4930775"/>
              <a:ext cx="47625" cy="55563"/>
            </a:xfrm>
            <a:custGeom>
              <a:avLst/>
              <a:gdLst>
                <a:gd name="T0" fmla="*/ 30 w 30"/>
                <a:gd name="T1" fmla="*/ 2 h 35"/>
                <a:gd name="T2" fmla="*/ 30 w 30"/>
                <a:gd name="T3" fmla="*/ 2 h 35"/>
                <a:gd name="T4" fmla="*/ 27 w 30"/>
                <a:gd name="T5" fmla="*/ 14 h 35"/>
                <a:gd name="T6" fmla="*/ 23 w 30"/>
                <a:gd name="T7" fmla="*/ 30 h 35"/>
                <a:gd name="T8" fmla="*/ 23 w 30"/>
                <a:gd name="T9" fmla="*/ 30 h 35"/>
                <a:gd name="T10" fmla="*/ 20 w 30"/>
                <a:gd name="T11" fmla="*/ 34 h 35"/>
                <a:gd name="T12" fmla="*/ 19 w 30"/>
                <a:gd name="T13" fmla="*/ 35 h 35"/>
                <a:gd name="T14" fmla="*/ 16 w 30"/>
                <a:gd name="T15" fmla="*/ 34 h 35"/>
                <a:gd name="T16" fmla="*/ 14 w 30"/>
                <a:gd name="T17" fmla="*/ 31 h 35"/>
                <a:gd name="T18" fmla="*/ 11 w 30"/>
                <a:gd name="T19" fmla="*/ 26 h 35"/>
                <a:gd name="T20" fmla="*/ 0 w 30"/>
                <a:gd name="T21" fmla="*/ 7 h 35"/>
                <a:gd name="T22" fmla="*/ 0 w 30"/>
                <a:gd name="T23" fmla="*/ 7 h 35"/>
                <a:gd name="T24" fmla="*/ 3 w 30"/>
                <a:gd name="T25" fmla="*/ 6 h 35"/>
                <a:gd name="T26" fmla="*/ 8 w 30"/>
                <a:gd name="T27" fmla="*/ 2 h 35"/>
                <a:gd name="T28" fmla="*/ 12 w 30"/>
                <a:gd name="T29" fmla="*/ 0 h 35"/>
                <a:gd name="T30" fmla="*/ 18 w 30"/>
                <a:gd name="T31" fmla="*/ 0 h 35"/>
                <a:gd name="T32" fmla="*/ 23 w 30"/>
                <a:gd name="T33" fmla="*/ 0 h 35"/>
                <a:gd name="T34" fmla="*/ 30 w 30"/>
                <a:gd name="T35" fmla="*/ 2 h 35"/>
                <a:gd name="T36" fmla="*/ 30 w 30"/>
                <a:gd name="T3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5">
                  <a:moveTo>
                    <a:pt x="30" y="2"/>
                  </a:moveTo>
                  <a:lnTo>
                    <a:pt x="30" y="2"/>
                  </a:lnTo>
                  <a:lnTo>
                    <a:pt x="27" y="14"/>
                  </a:lnTo>
                  <a:lnTo>
                    <a:pt x="23" y="30"/>
                  </a:lnTo>
                  <a:lnTo>
                    <a:pt x="23" y="30"/>
                  </a:lnTo>
                  <a:lnTo>
                    <a:pt x="20" y="34"/>
                  </a:lnTo>
                  <a:lnTo>
                    <a:pt x="19" y="35"/>
                  </a:lnTo>
                  <a:lnTo>
                    <a:pt x="16" y="34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6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30" y="2"/>
                  </a:ln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</a:endParaRPr>
            </a:p>
          </p:txBody>
        </p:sp>
      </p:grpSp>
      <p:grpSp>
        <p:nvGrpSpPr>
          <p:cNvPr id="4" name="PA_组合 39"/>
          <p:cNvGrpSpPr/>
          <p:nvPr>
            <p:custDataLst>
              <p:tags r:id="rId3"/>
            </p:custDataLst>
          </p:nvPr>
        </p:nvGrpSpPr>
        <p:grpSpPr>
          <a:xfrm>
            <a:off x="1476918" y="2978324"/>
            <a:ext cx="112490" cy="333180"/>
            <a:chOff x="2555876" y="4340225"/>
            <a:chExt cx="203200" cy="601663"/>
          </a:xfrm>
          <a:solidFill>
            <a:schemeClr val="accent1"/>
          </a:solidFill>
        </p:grpSpPr>
        <p:sp>
          <p:nvSpPr>
            <p:cNvPr id="157" name="Freeform 105"/>
            <p:cNvSpPr/>
            <p:nvPr/>
          </p:nvSpPr>
          <p:spPr bwMode="auto">
            <a:xfrm>
              <a:off x="2582863" y="4424363"/>
              <a:ext cx="176213" cy="517525"/>
            </a:xfrm>
            <a:custGeom>
              <a:avLst/>
              <a:gdLst>
                <a:gd name="T0" fmla="*/ 35 w 111"/>
                <a:gd name="T1" fmla="*/ 266 h 326"/>
                <a:gd name="T2" fmla="*/ 66 w 111"/>
                <a:gd name="T3" fmla="*/ 326 h 326"/>
                <a:gd name="T4" fmla="*/ 94 w 111"/>
                <a:gd name="T5" fmla="*/ 322 h 326"/>
                <a:gd name="T6" fmla="*/ 111 w 111"/>
                <a:gd name="T7" fmla="*/ 256 h 326"/>
                <a:gd name="T8" fmla="*/ 76 w 111"/>
                <a:gd name="T9" fmla="*/ 0 h 326"/>
                <a:gd name="T10" fmla="*/ 0 w 111"/>
                <a:gd name="T11" fmla="*/ 11 h 326"/>
                <a:gd name="T12" fmla="*/ 35 w 111"/>
                <a:gd name="T13" fmla="*/ 26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26">
                  <a:moveTo>
                    <a:pt x="35" y="266"/>
                  </a:moveTo>
                  <a:lnTo>
                    <a:pt x="66" y="326"/>
                  </a:lnTo>
                  <a:lnTo>
                    <a:pt x="94" y="322"/>
                  </a:lnTo>
                  <a:lnTo>
                    <a:pt x="111" y="256"/>
                  </a:lnTo>
                  <a:lnTo>
                    <a:pt x="76" y="0"/>
                  </a:lnTo>
                  <a:lnTo>
                    <a:pt x="0" y="11"/>
                  </a:lnTo>
                  <a:lnTo>
                    <a:pt x="35" y="26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58" name="Freeform 106"/>
            <p:cNvSpPr/>
            <p:nvPr/>
          </p:nvSpPr>
          <p:spPr bwMode="auto">
            <a:xfrm>
              <a:off x="2576513" y="4340225"/>
              <a:ext cx="127000" cy="146050"/>
            </a:xfrm>
            <a:custGeom>
              <a:avLst/>
              <a:gdLst>
                <a:gd name="T0" fmla="*/ 4 w 80"/>
                <a:gd name="T1" fmla="*/ 59 h 92"/>
                <a:gd name="T2" fmla="*/ 4 w 80"/>
                <a:gd name="T3" fmla="*/ 59 h 92"/>
                <a:gd name="T4" fmla="*/ 5 w 80"/>
                <a:gd name="T5" fmla="*/ 66 h 92"/>
                <a:gd name="T6" fmla="*/ 9 w 80"/>
                <a:gd name="T7" fmla="*/ 73 h 92"/>
                <a:gd name="T8" fmla="*/ 13 w 80"/>
                <a:gd name="T9" fmla="*/ 80 h 92"/>
                <a:gd name="T10" fmla="*/ 19 w 80"/>
                <a:gd name="T11" fmla="*/ 84 h 92"/>
                <a:gd name="T12" fmla="*/ 24 w 80"/>
                <a:gd name="T13" fmla="*/ 88 h 92"/>
                <a:gd name="T14" fmla="*/ 31 w 80"/>
                <a:gd name="T15" fmla="*/ 91 h 92"/>
                <a:gd name="T16" fmla="*/ 39 w 80"/>
                <a:gd name="T17" fmla="*/ 92 h 92"/>
                <a:gd name="T18" fmla="*/ 46 w 80"/>
                <a:gd name="T19" fmla="*/ 92 h 92"/>
                <a:gd name="T20" fmla="*/ 47 w 80"/>
                <a:gd name="T21" fmla="*/ 92 h 92"/>
                <a:gd name="T22" fmla="*/ 47 w 80"/>
                <a:gd name="T23" fmla="*/ 92 h 92"/>
                <a:gd name="T24" fmla="*/ 55 w 80"/>
                <a:gd name="T25" fmla="*/ 89 h 92"/>
                <a:gd name="T26" fmla="*/ 62 w 80"/>
                <a:gd name="T27" fmla="*/ 87 h 92"/>
                <a:gd name="T28" fmla="*/ 67 w 80"/>
                <a:gd name="T29" fmla="*/ 82 h 92"/>
                <a:gd name="T30" fmla="*/ 71 w 80"/>
                <a:gd name="T31" fmla="*/ 77 h 92"/>
                <a:gd name="T32" fmla="*/ 75 w 80"/>
                <a:gd name="T33" fmla="*/ 70 h 92"/>
                <a:gd name="T34" fmla="*/ 78 w 80"/>
                <a:gd name="T35" fmla="*/ 64 h 92"/>
                <a:gd name="T36" fmla="*/ 80 w 80"/>
                <a:gd name="T37" fmla="*/ 57 h 92"/>
                <a:gd name="T38" fmla="*/ 80 w 80"/>
                <a:gd name="T39" fmla="*/ 49 h 92"/>
                <a:gd name="T40" fmla="*/ 75 w 80"/>
                <a:gd name="T41" fmla="*/ 15 h 92"/>
                <a:gd name="T42" fmla="*/ 75 w 80"/>
                <a:gd name="T43" fmla="*/ 15 h 92"/>
                <a:gd name="T44" fmla="*/ 73 w 80"/>
                <a:gd name="T45" fmla="*/ 8 h 92"/>
                <a:gd name="T46" fmla="*/ 70 w 80"/>
                <a:gd name="T47" fmla="*/ 4 h 92"/>
                <a:gd name="T48" fmla="*/ 66 w 80"/>
                <a:gd name="T49" fmla="*/ 1 h 92"/>
                <a:gd name="T50" fmla="*/ 62 w 80"/>
                <a:gd name="T51" fmla="*/ 0 h 92"/>
                <a:gd name="T52" fmla="*/ 50 w 80"/>
                <a:gd name="T53" fmla="*/ 1 h 92"/>
                <a:gd name="T54" fmla="*/ 35 w 80"/>
                <a:gd name="T55" fmla="*/ 3 h 92"/>
                <a:gd name="T56" fmla="*/ 35 w 80"/>
                <a:gd name="T57" fmla="*/ 3 h 92"/>
                <a:gd name="T58" fmla="*/ 35 w 80"/>
                <a:gd name="T59" fmla="*/ 3 h 92"/>
                <a:gd name="T60" fmla="*/ 20 w 80"/>
                <a:gd name="T61" fmla="*/ 5 h 92"/>
                <a:gd name="T62" fmla="*/ 8 w 80"/>
                <a:gd name="T63" fmla="*/ 7 h 92"/>
                <a:gd name="T64" fmla="*/ 4 w 80"/>
                <a:gd name="T65" fmla="*/ 9 h 92"/>
                <a:gd name="T66" fmla="*/ 1 w 80"/>
                <a:gd name="T67" fmla="*/ 13 h 92"/>
                <a:gd name="T68" fmla="*/ 0 w 80"/>
                <a:gd name="T69" fmla="*/ 17 h 92"/>
                <a:gd name="T70" fmla="*/ 0 w 80"/>
                <a:gd name="T71" fmla="*/ 24 h 92"/>
                <a:gd name="T72" fmla="*/ 4 w 80"/>
                <a:gd name="T73" fmla="*/ 5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92">
                  <a:moveTo>
                    <a:pt x="4" y="59"/>
                  </a:moveTo>
                  <a:lnTo>
                    <a:pt x="4" y="59"/>
                  </a:lnTo>
                  <a:lnTo>
                    <a:pt x="5" y="66"/>
                  </a:lnTo>
                  <a:lnTo>
                    <a:pt x="9" y="73"/>
                  </a:lnTo>
                  <a:lnTo>
                    <a:pt x="13" y="80"/>
                  </a:lnTo>
                  <a:lnTo>
                    <a:pt x="19" y="84"/>
                  </a:lnTo>
                  <a:lnTo>
                    <a:pt x="24" y="88"/>
                  </a:lnTo>
                  <a:lnTo>
                    <a:pt x="31" y="91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47" y="92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67" y="82"/>
                  </a:lnTo>
                  <a:lnTo>
                    <a:pt x="71" y="77"/>
                  </a:lnTo>
                  <a:lnTo>
                    <a:pt x="75" y="70"/>
                  </a:lnTo>
                  <a:lnTo>
                    <a:pt x="78" y="64"/>
                  </a:lnTo>
                  <a:lnTo>
                    <a:pt x="80" y="57"/>
                  </a:lnTo>
                  <a:lnTo>
                    <a:pt x="80" y="49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3" y="8"/>
                  </a:lnTo>
                  <a:lnTo>
                    <a:pt x="70" y="4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20" y="5"/>
                  </a:lnTo>
                  <a:lnTo>
                    <a:pt x="8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4" y="5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59" name="Freeform 107"/>
            <p:cNvSpPr/>
            <p:nvPr/>
          </p:nvSpPr>
          <p:spPr bwMode="auto">
            <a:xfrm>
              <a:off x="2571751" y="4389438"/>
              <a:ext cx="150813" cy="144463"/>
            </a:xfrm>
            <a:custGeom>
              <a:avLst/>
              <a:gdLst>
                <a:gd name="T0" fmla="*/ 11 w 95"/>
                <a:gd name="T1" fmla="*/ 91 h 91"/>
                <a:gd name="T2" fmla="*/ 95 w 95"/>
                <a:gd name="T3" fmla="*/ 80 h 91"/>
                <a:gd name="T4" fmla="*/ 84 w 95"/>
                <a:gd name="T5" fmla="*/ 0 h 91"/>
                <a:gd name="T6" fmla="*/ 0 w 95"/>
                <a:gd name="T7" fmla="*/ 11 h 91"/>
                <a:gd name="T8" fmla="*/ 11 w 95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1">
                  <a:moveTo>
                    <a:pt x="11" y="91"/>
                  </a:moveTo>
                  <a:lnTo>
                    <a:pt x="95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60" name="Freeform 109"/>
            <p:cNvSpPr/>
            <p:nvPr/>
          </p:nvSpPr>
          <p:spPr bwMode="auto">
            <a:xfrm>
              <a:off x="2555876" y="4430713"/>
              <a:ext cx="44450" cy="260350"/>
            </a:xfrm>
            <a:custGeom>
              <a:avLst/>
              <a:gdLst>
                <a:gd name="T0" fmla="*/ 21 w 28"/>
                <a:gd name="T1" fmla="*/ 0 h 164"/>
                <a:gd name="T2" fmla="*/ 21 w 28"/>
                <a:gd name="T3" fmla="*/ 0 h 164"/>
                <a:gd name="T4" fmla="*/ 11 w 28"/>
                <a:gd name="T5" fmla="*/ 7 h 164"/>
                <a:gd name="T6" fmla="*/ 5 w 28"/>
                <a:gd name="T7" fmla="*/ 13 h 164"/>
                <a:gd name="T8" fmla="*/ 2 w 28"/>
                <a:gd name="T9" fmla="*/ 17 h 164"/>
                <a:gd name="T10" fmla="*/ 0 w 28"/>
                <a:gd name="T11" fmla="*/ 20 h 164"/>
                <a:gd name="T12" fmla="*/ 0 w 28"/>
                <a:gd name="T13" fmla="*/ 20 h 164"/>
                <a:gd name="T14" fmla="*/ 3 w 28"/>
                <a:gd name="T15" fmla="*/ 44 h 164"/>
                <a:gd name="T16" fmla="*/ 9 w 28"/>
                <a:gd name="T17" fmla="*/ 90 h 164"/>
                <a:gd name="T18" fmla="*/ 18 w 28"/>
                <a:gd name="T19" fmla="*/ 154 h 164"/>
                <a:gd name="T20" fmla="*/ 18 w 28"/>
                <a:gd name="T21" fmla="*/ 154 h 164"/>
                <a:gd name="T22" fmla="*/ 17 w 28"/>
                <a:gd name="T23" fmla="*/ 155 h 164"/>
                <a:gd name="T24" fmla="*/ 18 w 28"/>
                <a:gd name="T25" fmla="*/ 160 h 164"/>
                <a:gd name="T26" fmla="*/ 19 w 28"/>
                <a:gd name="T27" fmla="*/ 161 h 164"/>
                <a:gd name="T28" fmla="*/ 21 w 28"/>
                <a:gd name="T29" fmla="*/ 162 h 164"/>
                <a:gd name="T30" fmla="*/ 23 w 28"/>
                <a:gd name="T31" fmla="*/ 164 h 164"/>
                <a:gd name="T32" fmla="*/ 28 w 28"/>
                <a:gd name="T33" fmla="*/ 164 h 164"/>
                <a:gd name="T34" fmla="*/ 13 w 28"/>
                <a:gd name="T35" fmla="*/ 58 h 164"/>
                <a:gd name="T36" fmla="*/ 19 w 28"/>
                <a:gd name="T37" fmla="*/ 44 h 164"/>
                <a:gd name="T38" fmla="*/ 21 w 28"/>
                <a:gd name="T39" fmla="*/ 0 h 164"/>
                <a:gd name="T40" fmla="*/ 21 w 28"/>
                <a:gd name="T4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164">
                  <a:moveTo>
                    <a:pt x="21" y="0"/>
                  </a:moveTo>
                  <a:lnTo>
                    <a:pt x="21" y="0"/>
                  </a:lnTo>
                  <a:lnTo>
                    <a:pt x="11" y="7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44"/>
                  </a:lnTo>
                  <a:lnTo>
                    <a:pt x="9" y="90"/>
                  </a:lnTo>
                  <a:lnTo>
                    <a:pt x="18" y="154"/>
                  </a:lnTo>
                  <a:lnTo>
                    <a:pt x="18" y="154"/>
                  </a:lnTo>
                  <a:lnTo>
                    <a:pt x="17" y="155"/>
                  </a:lnTo>
                  <a:lnTo>
                    <a:pt x="18" y="160"/>
                  </a:lnTo>
                  <a:lnTo>
                    <a:pt x="19" y="161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8" y="164"/>
                  </a:lnTo>
                  <a:lnTo>
                    <a:pt x="13" y="58"/>
                  </a:lnTo>
                  <a:lnTo>
                    <a:pt x="19" y="44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5" name="PA_组合 40"/>
          <p:cNvGrpSpPr/>
          <p:nvPr>
            <p:custDataLst>
              <p:tags r:id="rId4"/>
            </p:custDataLst>
          </p:nvPr>
        </p:nvGrpSpPr>
        <p:grpSpPr>
          <a:xfrm>
            <a:off x="1733538" y="2981841"/>
            <a:ext cx="441173" cy="339334"/>
            <a:chOff x="3019426" y="4346575"/>
            <a:chExt cx="796925" cy="612776"/>
          </a:xfrm>
          <a:solidFill>
            <a:schemeClr val="accent1"/>
          </a:solidFill>
        </p:grpSpPr>
        <p:sp>
          <p:nvSpPr>
            <p:cNvPr id="151" name="Freeform 110"/>
            <p:cNvSpPr/>
            <p:nvPr/>
          </p:nvSpPr>
          <p:spPr bwMode="auto">
            <a:xfrm>
              <a:off x="3040063" y="4346575"/>
              <a:ext cx="776288" cy="347663"/>
            </a:xfrm>
            <a:custGeom>
              <a:avLst/>
              <a:gdLst>
                <a:gd name="T0" fmla="*/ 247 w 489"/>
                <a:gd name="T1" fmla="*/ 219 h 219"/>
                <a:gd name="T2" fmla="*/ 489 w 489"/>
                <a:gd name="T3" fmla="*/ 110 h 219"/>
                <a:gd name="T4" fmla="*/ 240 w 489"/>
                <a:gd name="T5" fmla="*/ 0 h 219"/>
                <a:gd name="T6" fmla="*/ 0 w 489"/>
                <a:gd name="T7" fmla="*/ 107 h 219"/>
                <a:gd name="T8" fmla="*/ 247 w 489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219">
                  <a:moveTo>
                    <a:pt x="247" y="219"/>
                  </a:moveTo>
                  <a:lnTo>
                    <a:pt x="489" y="110"/>
                  </a:lnTo>
                  <a:lnTo>
                    <a:pt x="240" y="0"/>
                  </a:lnTo>
                  <a:lnTo>
                    <a:pt x="0" y="107"/>
                  </a:lnTo>
                  <a:lnTo>
                    <a:pt x="247" y="2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52" name="Rectangle 111"/>
            <p:cNvSpPr>
              <a:spLocks noChangeArrowheads="1"/>
            </p:cNvSpPr>
            <p:nvPr/>
          </p:nvSpPr>
          <p:spPr bwMode="auto">
            <a:xfrm>
              <a:off x="3049588" y="4510088"/>
              <a:ext cx="22225" cy="25558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53" name="Freeform 112"/>
            <p:cNvSpPr/>
            <p:nvPr/>
          </p:nvSpPr>
          <p:spPr bwMode="auto">
            <a:xfrm>
              <a:off x="3022601" y="4735513"/>
              <a:ext cx="76200" cy="77788"/>
            </a:xfrm>
            <a:custGeom>
              <a:avLst/>
              <a:gdLst>
                <a:gd name="T0" fmla="*/ 0 w 48"/>
                <a:gd name="T1" fmla="*/ 24 h 49"/>
                <a:gd name="T2" fmla="*/ 0 w 48"/>
                <a:gd name="T3" fmla="*/ 24 h 49"/>
                <a:gd name="T4" fmla="*/ 0 w 48"/>
                <a:gd name="T5" fmla="*/ 20 h 49"/>
                <a:gd name="T6" fmla="*/ 2 w 48"/>
                <a:gd name="T7" fmla="*/ 15 h 49"/>
                <a:gd name="T8" fmla="*/ 4 w 48"/>
                <a:gd name="T9" fmla="*/ 11 h 49"/>
                <a:gd name="T10" fmla="*/ 7 w 48"/>
                <a:gd name="T11" fmla="*/ 8 h 49"/>
                <a:gd name="T12" fmla="*/ 11 w 48"/>
                <a:gd name="T13" fmla="*/ 4 h 49"/>
                <a:gd name="T14" fmla="*/ 15 w 48"/>
                <a:gd name="T15" fmla="*/ 3 h 49"/>
                <a:gd name="T16" fmla="*/ 19 w 48"/>
                <a:gd name="T17" fmla="*/ 1 h 49"/>
                <a:gd name="T18" fmla="*/ 25 w 48"/>
                <a:gd name="T19" fmla="*/ 0 h 49"/>
                <a:gd name="T20" fmla="*/ 25 w 48"/>
                <a:gd name="T21" fmla="*/ 0 h 49"/>
                <a:gd name="T22" fmla="*/ 29 w 48"/>
                <a:gd name="T23" fmla="*/ 1 h 49"/>
                <a:gd name="T24" fmla="*/ 34 w 48"/>
                <a:gd name="T25" fmla="*/ 3 h 49"/>
                <a:gd name="T26" fmla="*/ 38 w 48"/>
                <a:gd name="T27" fmla="*/ 4 h 49"/>
                <a:gd name="T28" fmla="*/ 41 w 48"/>
                <a:gd name="T29" fmla="*/ 8 h 49"/>
                <a:gd name="T30" fmla="*/ 44 w 48"/>
                <a:gd name="T31" fmla="*/ 11 h 49"/>
                <a:gd name="T32" fmla="*/ 46 w 48"/>
                <a:gd name="T33" fmla="*/ 15 h 49"/>
                <a:gd name="T34" fmla="*/ 48 w 48"/>
                <a:gd name="T35" fmla="*/ 20 h 49"/>
                <a:gd name="T36" fmla="*/ 48 w 48"/>
                <a:gd name="T37" fmla="*/ 24 h 49"/>
                <a:gd name="T38" fmla="*/ 48 w 48"/>
                <a:gd name="T39" fmla="*/ 24 h 49"/>
                <a:gd name="T40" fmla="*/ 48 w 48"/>
                <a:gd name="T41" fmla="*/ 30 h 49"/>
                <a:gd name="T42" fmla="*/ 46 w 48"/>
                <a:gd name="T43" fmla="*/ 34 h 49"/>
                <a:gd name="T44" fmla="*/ 44 w 48"/>
                <a:gd name="T45" fmla="*/ 38 h 49"/>
                <a:gd name="T46" fmla="*/ 41 w 48"/>
                <a:gd name="T47" fmla="*/ 42 h 49"/>
                <a:gd name="T48" fmla="*/ 38 w 48"/>
                <a:gd name="T49" fmla="*/ 45 h 49"/>
                <a:gd name="T50" fmla="*/ 34 w 48"/>
                <a:gd name="T51" fmla="*/ 47 h 49"/>
                <a:gd name="T52" fmla="*/ 29 w 48"/>
                <a:gd name="T53" fmla="*/ 49 h 49"/>
                <a:gd name="T54" fmla="*/ 25 w 48"/>
                <a:gd name="T55" fmla="*/ 49 h 49"/>
                <a:gd name="T56" fmla="*/ 25 w 48"/>
                <a:gd name="T57" fmla="*/ 49 h 49"/>
                <a:gd name="T58" fmla="*/ 19 w 48"/>
                <a:gd name="T59" fmla="*/ 49 h 49"/>
                <a:gd name="T60" fmla="*/ 15 w 48"/>
                <a:gd name="T61" fmla="*/ 47 h 49"/>
                <a:gd name="T62" fmla="*/ 11 w 48"/>
                <a:gd name="T63" fmla="*/ 45 h 49"/>
                <a:gd name="T64" fmla="*/ 7 w 48"/>
                <a:gd name="T65" fmla="*/ 42 h 49"/>
                <a:gd name="T66" fmla="*/ 4 w 48"/>
                <a:gd name="T67" fmla="*/ 38 h 49"/>
                <a:gd name="T68" fmla="*/ 2 w 48"/>
                <a:gd name="T69" fmla="*/ 34 h 49"/>
                <a:gd name="T70" fmla="*/ 0 w 48"/>
                <a:gd name="T71" fmla="*/ 30 h 49"/>
                <a:gd name="T72" fmla="*/ 0 w 48"/>
                <a:gd name="T73" fmla="*/ 24 h 49"/>
                <a:gd name="T74" fmla="*/ 0 w 48"/>
                <a:gd name="T7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49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3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8" y="4"/>
                  </a:lnTo>
                  <a:lnTo>
                    <a:pt x="41" y="8"/>
                  </a:lnTo>
                  <a:lnTo>
                    <a:pt x="44" y="11"/>
                  </a:lnTo>
                  <a:lnTo>
                    <a:pt x="46" y="15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6" y="34"/>
                  </a:lnTo>
                  <a:lnTo>
                    <a:pt x="44" y="38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34" y="47"/>
                  </a:lnTo>
                  <a:lnTo>
                    <a:pt x="29" y="49"/>
                  </a:lnTo>
                  <a:lnTo>
                    <a:pt x="25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5" y="47"/>
                  </a:lnTo>
                  <a:lnTo>
                    <a:pt x="11" y="45"/>
                  </a:lnTo>
                  <a:lnTo>
                    <a:pt x="7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54" name="Freeform 113"/>
            <p:cNvSpPr/>
            <p:nvPr/>
          </p:nvSpPr>
          <p:spPr bwMode="auto">
            <a:xfrm>
              <a:off x="3052763" y="4778375"/>
              <a:ext cx="46038" cy="169863"/>
            </a:xfrm>
            <a:custGeom>
              <a:avLst/>
              <a:gdLst>
                <a:gd name="T0" fmla="*/ 17 w 29"/>
                <a:gd name="T1" fmla="*/ 5 h 107"/>
                <a:gd name="T2" fmla="*/ 17 w 29"/>
                <a:gd name="T3" fmla="*/ 5 h 107"/>
                <a:gd name="T4" fmla="*/ 19 w 29"/>
                <a:gd name="T5" fmla="*/ 12 h 107"/>
                <a:gd name="T6" fmla="*/ 22 w 29"/>
                <a:gd name="T7" fmla="*/ 22 h 107"/>
                <a:gd name="T8" fmla="*/ 25 w 29"/>
                <a:gd name="T9" fmla="*/ 33 h 107"/>
                <a:gd name="T10" fmla="*/ 27 w 29"/>
                <a:gd name="T11" fmla="*/ 47 h 107"/>
                <a:gd name="T12" fmla="*/ 29 w 29"/>
                <a:gd name="T13" fmla="*/ 65 h 107"/>
                <a:gd name="T14" fmla="*/ 29 w 29"/>
                <a:gd name="T15" fmla="*/ 84 h 107"/>
                <a:gd name="T16" fmla="*/ 27 w 29"/>
                <a:gd name="T17" fmla="*/ 107 h 107"/>
                <a:gd name="T18" fmla="*/ 0 w 29"/>
                <a:gd name="T19" fmla="*/ 107 h 107"/>
                <a:gd name="T20" fmla="*/ 0 w 29"/>
                <a:gd name="T21" fmla="*/ 0 h 107"/>
                <a:gd name="T22" fmla="*/ 0 w 29"/>
                <a:gd name="T23" fmla="*/ 0 h 107"/>
                <a:gd name="T24" fmla="*/ 8 w 29"/>
                <a:gd name="T25" fmla="*/ 4 h 107"/>
                <a:gd name="T26" fmla="*/ 14 w 29"/>
                <a:gd name="T27" fmla="*/ 5 h 107"/>
                <a:gd name="T28" fmla="*/ 15 w 29"/>
                <a:gd name="T29" fmla="*/ 5 h 107"/>
                <a:gd name="T30" fmla="*/ 17 w 29"/>
                <a:gd name="T31" fmla="*/ 5 h 107"/>
                <a:gd name="T32" fmla="*/ 17 w 29"/>
                <a:gd name="T33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107">
                  <a:moveTo>
                    <a:pt x="17" y="5"/>
                  </a:moveTo>
                  <a:lnTo>
                    <a:pt x="17" y="5"/>
                  </a:lnTo>
                  <a:lnTo>
                    <a:pt x="19" y="12"/>
                  </a:lnTo>
                  <a:lnTo>
                    <a:pt x="22" y="22"/>
                  </a:lnTo>
                  <a:lnTo>
                    <a:pt x="25" y="33"/>
                  </a:lnTo>
                  <a:lnTo>
                    <a:pt x="27" y="47"/>
                  </a:lnTo>
                  <a:lnTo>
                    <a:pt x="29" y="65"/>
                  </a:lnTo>
                  <a:lnTo>
                    <a:pt x="29" y="84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55" name="Freeform 114"/>
            <p:cNvSpPr/>
            <p:nvPr/>
          </p:nvSpPr>
          <p:spPr bwMode="auto">
            <a:xfrm>
              <a:off x="3019426" y="4778375"/>
              <a:ext cx="46038" cy="169863"/>
            </a:xfrm>
            <a:custGeom>
              <a:avLst/>
              <a:gdLst>
                <a:gd name="T0" fmla="*/ 13 w 29"/>
                <a:gd name="T1" fmla="*/ 5 h 107"/>
                <a:gd name="T2" fmla="*/ 13 w 29"/>
                <a:gd name="T3" fmla="*/ 5 h 107"/>
                <a:gd name="T4" fmla="*/ 10 w 29"/>
                <a:gd name="T5" fmla="*/ 12 h 107"/>
                <a:gd name="T6" fmla="*/ 4 w 29"/>
                <a:gd name="T7" fmla="*/ 33 h 107"/>
                <a:gd name="T8" fmla="*/ 2 w 29"/>
                <a:gd name="T9" fmla="*/ 47 h 107"/>
                <a:gd name="T10" fmla="*/ 0 w 29"/>
                <a:gd name="T11" fmla="*/ 65 h 107"/>
                <a:gd name="T12" fmla="*/ 0 w 29"/>
                <a:gd name="T13" fmla="*/ 84 h 107"/>
                <a:gd name="T14" fmla="*/ 1 w 29"/>
                <a:gd name="T15" fmla="*/ 107 h 107"/>
                <a:gd name="T16" fmla="*/ 29 w 29"/>
                <a:gd name="T17" fmla="*/ 107 h 107"/>
                <a:gd name="T18" fmla="*/ 29 w 29"/>
                <a:gd name="T19" fmla="*/ 0 h 107"/>
                <a:gd name="T20" fmla="*/ 29 w 29"/>
                <a:gd name="T21" fmla="*/ 0 h 107"/>
                <a:gd name="T22" fmla="*/ 21 w 29"/>
                <a:gd name="T23" fmla="*/ 4 h 107"/>
                <a:gd name="T24" fmla="*/ 16 w 29"/>
                <a:gd name="T25" fmla="*/ 5 h 107"/>
                <a:gd name="T26" fmla="*/ 13 w 29"/>
                <a:gd name="T27" fmla="*/ 5 h 107"/>
                <a:gd name="T28" fmla="*/ 13 w 29"/>
                <a:gd name="T29" fmla="*/ 5 h 107"/>
                <a:gd name="T30" fmla="*/ 13 w 29"/>
                <a:gd name="T31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107">
                  <a:moveTo>
                    <a:pt x="13" y="5"/>
                  </a:moveTo>
                  <a:lnTo>
                    <a:pt x="13" y="5"/>
                  </a:lnTo>
                  <a:lnTo>
                    <a:pt x="10" y="12"/>
                  </a:lnTo>
                  <a:lnTo>
                    <a:pt x="4" y="33"/>
                  </a:lnTo>
                  <a:lnTo>
                    <a:pt x="2" y="47"/>
                  </a:lnTo>
                  <a:lnTo>
                    <a:pt x="0" y="65"/>
                  </a:lnTo>
                  <a:lnTo>
                    <a:pt x="0" y="84"/>
                  </a:lnTo>
                  <a:lnTo>
                    <a:pt x="1" y="107"/>
                  </a:lnTo>
                  <a:lnTo>
                    <a:pt x="29" y="107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56" name="Freeform 115"/>
            <p:cNvSpPr/>
            <p:nvPr/>
          </p:nvSpPr>
          <p:spPr bwMode="auto">
            <a:xfrm>
              <a:off x="3211513" y="4624388"/>
              <a:ext cx="449263" cy="334963"/>
            </a:xfrm>
            <a:custGeom>
              <a:avLst/>
              <a:gdLst>
                <a:gd name="T0" fmla="*/ 0 w 283"/>
                <a:gd name="T1" fmla="*/ 0 h 211"/>
                <a:gd name="T2" fmla="*/ 0 w 283"/>
                <a:gd name="T3" fmla="*/ 0 h 211"/>
                <a:gd name="T4" fmla="*/ 63 w 283"/>
                <a:gd name="T5" fmla="*/ 29 h 211"/>
                <a:gd name="T6" fmla="*/ 143 w 283"/>
                <a:gd name="T7" fmla="*/ 67 h 211"/>
                <a:gd name="T8" fmla="*/ 143 w 283"/>
                <a:gd name="T9" fmla="*/ 67 h 211"/>
                <a:gd name="T10" fmla="*/ 221 w 283"/>
                <a:gd name="T11" fmla="*/ 29 h 211"/>
                <a:gd name="T12" fmla="*/ 283 w 283"/>
                <a:gd name="T13" fmla="*/ 0 h 211"/>
                <a:gd name="T14" fmla="*/ 283 w 283"/>
                <a:gd name="T15" fmla="*/ 163 h 211"/>
                <a:gd name="T16" fmla="*/ 283 w 283"/>
                <a:gd name="T17" fmla="*/ 163 h 211"/>
                <a:gd name="T18" fmla="*/ 277 w 283"/>
                <a:gd name="T19" fmla="*/ 170 h 211"/>
                <a:gd name="T20" fmla="*/ 267 w 283"/>
                <a:gd name="T21" fmla="*/ 177 h 211"/>
                <a:gd name="T22" fmla="*/ 259 w 283"/>
                <a:gd name="T23" fmla="*/ 182 h 211"/>
                <a:gd name="T24" fmla="*/ 250 w 283"/>
                <a:gd name="T25" fmla="*/ 188 h 211"/>
                <a:gd name="T26" fmla="*/ 229 w 283"/>
                <a:gd name="T27" fmla="*/ 196 h 211"/>
                <a:gd name="T28" fmla="*/ 209 w 283"/>
                <a:gd name="T29" fmla="*/ 201 h 211"/>
                <a:gd name="T30" fmla="*/ 190 w 283"/>
                <a:gd name="T31" fmla="*/ 205 h 211"/>
                <a:gd name="T32" fmla="*/ 172 w 283"/>
                <a:gd name="T33" fmla="*/ 208 h 211"/>
                <a:gd name="T34" fmla="*/ 147 w 283"/>
                <a:gd name="T35" fmla="*/ 211 h 211"/>
                <a:gd name="T36" fmla="*/ 147 w 283"/>
                <a:gd name="T37" fmla="*/ 211 h 211"/>
                <a:gd name="T38" fmla="*/ 147 w 283"/>
                <a:gd name="T39" fmla="*/ 211 h 211"/>
                <a:gd name="T40" fmla="*/ 143 w 283"/>
                <a:gd name="T41" fmla="*/ 211 h 211"/>
                <a:gd name="T42" fmla="*/ 143 w 283"/>
                <a:gd name="T43" fmla="*/ 211 h 211"/>
                <a:gd name="T44" fmla="*/ 139 w 283"/>
                <a:gd name="T45" fmla="*/ 211 h 211"/>
                <a:gd name="T46" fmla="*/ 139 w 283"/>
                <a:gd name="T47" fmla="*/ 211 h 211"/>
                <a:gd name="T48" fmla="*/ 139 w 283"/>
                <a:gd name="T49" fmla="*/ 211 h 211"/>
                <a:gd name="T50" fmla="*/ 113 w 283"/>
                <a:gd name="T51" fmla="*/ 208 h 211"/>
                <a:gd name="T52" fmla="*/ 94 w 283"/>
                <a:gd name="T53" fmla="*/ 205 h 211"/>
                <a:gd name="T54" fmla="*/ 75 w 283"/>
                <a:gd name="T55" fmla="*/ 201 h 211"/>
                <a:gd name="T56" fmla="*/ 55 w 283"/>
                <a:gd name="T57" fmla="*/ 196 h 211"/>
                <a:gd name="T58" fmla="*/ 36 w 283"/>
                <a:gd name="T59" fmla="*/ 188 h 211"/>
                <a:gd name="T60" fmla="*/ 26 w 283"/>
                <a:gd name="T61" fmla="*/ 182 h 211"/>
                <a:gd name="T62" fmla="*/ 17 w 283"/>
                <a:gd name="T63" fmla="*/ 177 h 211"/>
                <a:gd name="T64" fmla="*/ 9 w 283"/>
                <a:gd name="T65" fmla="*/ 170 h 211"/>
                <a:gd name="T66" fmla="*/ 0 w 283"/>
                <a:gd name="T67" fmla="*/ 163 h 211"/>
                <a:gd name="T68" fmla="*/ 0 w 283"/>
                <a:gd name="T6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3" h="211">
                  <a:moveTo>
                    <a:pt x="0" y="0"/>
                  </a:moveTo>
                  <a:lnTo>
                    <a:pt x="0" y="0"/>
                  </a:lnTo>
                  <a:lnTo>
                    <a:pt x="63" y="29"/>
                  </a:lnTo>
                  <a:lnTo>
                    <a:pt x="143" y="67"/>
                  </a:lnTo>
                  <a:lnTo>
                    <a:pt x="143" y="67"/>
                  </a:lnTo>
                  <a:lnTo>
                    <a:pt x="221" y="29"/>
                  </a:lnTo>
                  <a:lnTo>
                    <a:pt x="283" y="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77" y="170"/>
                  </a:lnTo>
                  <a:lnTo>
                    <a:pt x="267" y="177"/>
                  </a:lnTo>
                  <a:lnTo>
                    <a:pt x="259" y="182"/>
                  </a:lnTo>
                  <a:lnTo>
                    <a:pt x="250" y="188"/>
                  </a:lnTo>
                  <a:lnTo>
                    <a:pt x="229" y="196"/>
                  </a:lnTo>
                  <a:lnTo>
                    <a:pt x="209" y="201"/>
                  </a:lnTo>
                  <a:lnTo>
                    <a:pt x="190" y="205"/>
                  </a:lnTo>
                  <a:lnTo>
                    <a:pt x="172" y="208"/>
                  </a:lnTo>
                  <a:lnTo>
                    <a:pt x="147" y="211"/>
                  </a:lnTo>
                  <a:lnTo>
                    <a:pt x="147" y="211"/>
                  </a:lnTo>
                  <a:lnTo>
                    <a:pt x="147" y="211"/>
                  </a:lnTo>
                  <a:lnTo>
                    <a:pt x="143" y="211"/>
                  </a:lnTo>
                  <a:lnTo>
                    <a:pt x="143" y="211"/>
                  </a:lnTo>
                  <a:lnTo>
                    <a:pt x="139" y="211"/>
                  </a:lnTo>
                  <a:lnTo>
                    <a:pt x="139" y="211"/>
                  </a:lnTo>
                  <a:lnTo>
                    <a:pt x="139" y="211"/>
                  </a:lnTo>
                  <a:lnTo>
                    <a:pt x="113" y="208"/>
                  </a:lnTo>
                  <a:lnTo>
                    <a:pt x="94" y="205"/>
                  </a:lnTo>
                  <a:lnTo>
                    <a:pt x="75" y="201"/>
                  </a:lnTo>
                  <a:lnTo>
                    <a:pt x="55" y="196"/>
                  </a:lnTo>
                  <a:lnTo>
                    <a:pt x="36" y="188"/>
                  </a:lnTo>
                  <a:lnTo>
                    <a:pt x="26" y="182"/>
                  </a:lnTo>
                  <a:lnTo>
                    <a:pt x="17" y="177"/>
                  </a:lnTo>
                  <a:lnTo>
                    <a:pt x="9" y="170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42" name="PA_淘宝店chenying0907 116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2293353" y="1803845"/>
            <a:ext cx="217071" cy="272521"/>
          </a:xfrm>
          <a:custGeom>
            <a:avLst/>
            <a:gdLst>
              <a:gd name="T0" fmla="*/ 82 w 247"/>
              <a:gd name="T1" fmla="*/ 150 h 310"/>
              <a:gd name="T2" fmla="*/ 87 w 247"/>
              <a:gd name="T3" fmla="*/ 132 h 310"/>
              <a:gd name="T4" fmla="*/ 87 w 247"/>
              <a:gd name="T5" fmla="*/ 59 h 310"/>
              <a:gd name="T6" fmla="*/ 79 w 247"/>
              <a:gd name="T7" fmla="*/ 50 h 310"/>
              <a:gd name="T8" fmla="*/ 80 w 247"/>
              <a:gd name="T9" fmla="*/ 17 h 310"/>
              <a:gd name="T10" fmla="*/ 80 w 247"/>
              <a:gd name="T11" fmla="*/ 13 h 310"/>
              <a:gd name="T12" fmla="*/ 92 w 247"/>
              <a:gd name="T13" fmla="*/ 5 h 310"/>
              <a:gd name="T14" fmla="*/ 125 w 247"/>
              <a:gd name="T15" fmla="*/ 0 h 310"/>
              <a:gd name="T16" fmla="*/ 162 w 247"/>
              <a:gd name="T17" fmla="*/ 6 h 310"/>
              <a:gd name="T18" fmla="*/ 168 w 247"/>
              <a:gd name="T19" fmla="*/ 16 h 310"/>
              <a:gd name="T20" fmla="*/ 170 w 247"/>
              <a:gd name="T21" fmla="*/ 17 h 310"/>
              <a:gd name="T22" fmla="*/ 168 w 247"/>
              <a:gd name="T23" fmla="*/ 50 h 310"/>
              <a:gd name="T24" fmla="*/ 162 w 247"/>
              <a:gd name="T25" fmla="*/ 58 h 310"/>
              <a:gd name="T26" fmla="*/ 156 w 247"/>
              <a:gd name="T27" fmla="*/ 132 h 310"/>
              <a:gd name="T28" fmla="*/ 157 w 247"/>
              <a:gd name="T29" fmla="*/ 140 h 310"/>
              <a:gd name="T30" fmla="*/ 166 w 247"/>
              <a:gd name="T31" fmla="*/ 150 h 310"/>
              <a:gd name="T32" fmla="*/ 190 w 247"/>
              <a:gd name="T33" fmla="*/ 171 h 310"/>
              <a:gd name="T34" fmla="*/ 231 w 247"/>
              <a:gd name="T35" fmla="*/ 222 h 310"/>
              <a:gd name="T36" fmla="*/ 246 w 247"/>
              <a:gd name="T37" fmla="*/ 253 h 310"/>
              <a:gd name="T38" fmla="*/ 243 w 247"/>
              <a:gd name="T39" fmla="*/ 278 h 310"/>
              <a:gd name="T40" fmla="*/ 236 w 247"/>
              <a:gd name="T41" fmla="*/ 285 h 310"/>
              <a:gd name="T42" fmla="*/ 187 w 247"/>
              <a:gd name="T43" fmla="*/ 304 h 310"/>
              <a:gd name="T44" fmla="*/ 141 w 247"/>
              <a:gd name="T45" fmla="*/ 310 h 310"/>
              <a:gd name="T46" fmla="*/ 113 w 247"/>
              <a:gd name="T47" fmla="*/ 310 h 310"/>
              <a:gd name="T48" fmla="*/ 51 w 247"/>
              <a:gd name="T49" fmla="*/ 303 h 310"/>
              <a:gd name="T50" fmla="*/ 63 w 247"/>
              <a:gd name="T51" fmla="*/ 285 h 310"/>
              <a:gd name="T52" fmla="*/ 83 w 247"/>
              <a:gd name="T53" fmla="*/ 287 h 310"/>
              <a:gd name="T54" fmla="*/ 61 w 247"/>
              <a:gd name="T55" fmla="*/ 280 h 310"/>
              <a:gd name="T56" fmla="*/ 51 w 247"/>
              <a:gd name="T57" fmla="*/ 211 h 310"/>
              <a:gd name="T58" fmla="*/ 76 w 247"/>
              <a:gd name="T59" fmla="*/ 180 h 310"/>
              <a:gd name="T60" fmla="*/ 51 w 247"/>
              <a:gd name="T61" fmla="*/ 203 h 310"/>
              <a:gd name="T62" fmla="*/ 68 w 247"/>
              <a:gd name="T63" fmla="*/ 159 h 310"/>
              <a:gd name="T64" fmla="*/ 51 w 247"/>
              <a:gd name="T65" fmla="*/ 303 h 310"/>
              <a:gd name="T66" fmla="*/ 30 w 247"/>
              <a:gd name="T67" fmla="*/ 296 h 310"/>
              <a:gd name="T68" fmla="*/ 11 w 247"/>
              <a:gd name="T69" fmla="*/ 285 h 310"/>
              <a:gd name="T70" fmla="*/ 2 w 247"/>
              <a:gd name="T71" fmla="*/ 270 h 310"/>
              <a:gd name="T72" fmla="*/ 3 w 247"/>
              <a:gd name="T73" fmla="*/ 251 h 310"/>
              <a:gd name="T74" fmla="*/ 27 w 247"/>
              <a:gd name="T75" fmla="*/ 205 h 310"/>
              <a:gd name="T76" fmla="*/ 51 w 247"/>
              <a:gd name="T77" fmla="*/ 203 h 310"/>
              <a:gd name="T78" fmla="*/ 27 w 247"/>
              <a:gd name="T79" fmla="*/ 228 h 310"/>
              <a:gd name="T80" fmla="*/ 18 w 247"/>
              <a:gd name="T81" fmla="*/ 249 h 310"/>
              <a:gd name="T82" fmla="*/ 18 w 247"/>
              <a:gd name="T83" fmla="*/ 261 h 310"/>
              <a:gd name="T84" fmla="*/ 27 w 247"/>
              <a:gd name="T85" fmla="*/ 273 h 310"/>
              <a:gd name="T86" fmla="*/ 51 w 247"/>
              <a:gd name="T87" fmla="*/ 303 h 310"/>
              <a:gd name="T88" fmla="*/ 51 w 247"/>
              <a:gd name="T89" fmla="*/ 211 h 310"/>
              <a:gd name="T90" fmla="*/ 34 w 247"/>
              <a:gd name="T91" fmla="*/ 243 h 310"/>
              <a:gd name="T92" fmla="*/ 36 w 247"/>
              <a:gd name="T93" fmla="*/ 259 h 310"/>
              <a:gd name="T94" fmla="*/ 51 w 247"/>
              <a:gd name="T95" fmla="*/ 27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6" h="310">
                <a:moveTo>
                  <a:pt x="80" y="150"/>
                </a:moveTo>
                <a:lnTo>
                  <a:pt x="80" y="150"/>
                </a:lnTo>
                <a:lnTo>
                  <a:pt x="82" y="150"/>
                </a:lnTo>
                <a:lnTo>
                  <a:pt x="84" y="146"/>
                </a:lnTo>
                <a:lnTo>
                  <a:pt x="86" y="140"/>
                </a:lnTo>
                <a:lnTo>
                  <a:pt x="87" y="132"/>
                </a:lnTo>
                <a:lnTo>
                  <a:pt x="87" y="132"/>
                </a:lnTo>
                <a:lnTo>
                  <a:pt x="87" y="59"/>
                </a:lnTo>
                <a:lnTo>
                  <a:pt x="87" y="59"/>
                </a:lnTo>
                <a:lnTo>
                  <a:pt x="82" y="55"/>
                </a:lnTo>
                <a:lnTo>
                  <a:pt x="80" y="50"/>
                </a:lnTo>
                <a:lnTo>
                  <a:pt x="79" y="50"/>
                </a:lnTo>
                <a:lnTo>
                  <a:pt x="79" y="17"/>
                </a:lnTo>
                <a:lnTo>
                  <a:pt x="80" y="17"/>
                </a:lnTo>
                <a:lnTo>
                  <a:pt x="80" y="17"/>
                </a:lnTo>
                <a:lnTo>
                  <a:pt x="80" y="16"/>
                </a:lnTo>
                <a:lnTo>
                  <a:pt x="80" y="16"/>
                </a:lnTo>
                <a:lnTo>
                  <a:pt x="80" y="13"/>
                </a:lnTo>
                <a:lnTo>
                  <a:pt x="83" y="10"/>
                </a:lnTo>
                <a:lnTo>
                  <a:pt x="87" y="6"/>
                </a:lnTo>
                <a:lnTo>
                  <a:pt x="92" y="5"/>
                </a:lnTo>
                <a:lnTo>
                  <a:pt x="107" y="1"/>
                </a:lnTo>
                <a:lnTo>
                  <a:pt x="125" y="0"/>
                </a:lnTo>
                <a:lnTo>
                  <a:pt x="125" y="0"/>
                </a:lnTo>
                <a:lnTo>
                  <a:pt x="141" y="1"/>
                </a:lnTo>
                <a:lnTo>
                  <a:pt x="156" y="5"/>
                </a:lnTo>
                <a:lnTo>
                  <a:pt x="162" y="6"/>
                </a:lnTo>
                <a:lnTo>
                  <a:pt x="166" y="10"/>
                </a:lnTo>
                <a:lnTo>
                  <a:pt x="168" y="13"/>
                </a:lnTo>
                <a:lnTo>
                  <a:pt x="168" y="16"/>
                </a:lnTo>
                <a:lnTo>
                  <a:pt x="168" y="16"/>
                </a:lnTo>
                <a:lnTo>
                  <a:pt x="168" y="17"/>
                </a:lnTo>
                <a:lnTo>
                  <a:pt x="170" y="17"/>
                </a:lnTo>
                <a:lnTo>
                  <a:pt x="170" y="50"/>
                </a:lnTo>
                <a:lnTo>
                  <a:pt x="168" y="50"/>
                </a:lnTo>
                <a:lnTo>
                  <a:pt x="168" y="50"/>
                </a:lnTo>
                <a:lnTo>
                  <a:pt x="168" y="52"/>
                </a:lnTo>
                <a:lnTo>
                  <a:pt x="166" y="55"/>
                </a:lnTo>
                <a:lnTo>
                  <a:pt x="162" y="58"/>
                </a:lnTo>
                <a:lnTo>
                  <a:pt x="156" y="59"/>
                </a:lnTo>
                <a:lnTo>
                  <a:pt x="156" y="59"/>
                </a:lnTo>
                <a:lnTo>
                  <a:pt x="156" y="132"/>
                </a:lnTo>
                <a:lnTo>
                  <a:pt x="156" y="132"/>
                </a:lnTo>
                <a:lnTo>
                  <a:pt x="156" y="136"/>
                </a:lnTo>
                <a:lnTo>
                  <a:pt x="157" y="140"/>
                </a:lnTo>
                <a:lnTo>
                  <a:pt x="160" y="146"/>
                </a:lnTo>
                <a:lnTo>
                  <a:pt x="164" y="150"/>
                </a:lnTo>
                <a:lnTo>
                  <a:pt x="166" y="150"/>
                </a:lnTo>
                <a:lnTo>
                  <a:pt x="166" y="150"/>
                </a:lnTo>
                <a:lnTo>
                  <a:pt x="175" y="158"/>
                </a:lnTo>
                <a:lnTo>
                  <a:pt x="190" y="171"/>
                </a:lnTo>
                <a:lnTo>
                  <a:pt x="206" y="189"/>
                </a:lnTo>
                <a:lnTo>
                  <a:pt x="222" y="211"/>
                </a:lnTo>
                <a:lnTo>
                  <a:pt x="231" y="222"/>
                </a:lnTo>
                <a:lnTo>
                  <a:pt x="236" y="232"/>
                </a:lnTo>
                <a:lnTo>
                  <a:pt x="241" y="243"/>
                </a:lnTo>
                <a:lnTo>
                  <a:pt x="246" y="253"/>
                </a:lnTo>
                <a:lnTo>
                  <a:pt x="247" y="262"/>
                </a:lnTo>
                <a:lnTo>
                  <a:pt x="246" y="272"/>
                </a:lnTo>
                <a:lnTo>
                  <a:pt x="243" y="278"/>
                </a:lnTo>
                <a:lnTo>
                  <a:pt x="240" y="282"/>
                </a:lnTo>
                <a:lnTo>
                  <a:pt x="236" y="285"/>
                </a:lnTo>
                <a:lnTo>
                  <a:pt x="236" y="285"/>
                </a:lnTo>
                <a:lnTo>
                  <a:pt x="221" y="293"/>
                </a:lnTo>
                <a:lnTo>
                  <a:pt x="205" y="300"/>
                </a:lnTo>
                <a:lnTo>
                  <a:pt x="187" y="304"/>
                </a:lnTo>
                <a:lnTo>
                  <a:pt x="171" y="307"/>
                </a:lnTo>
                <a:lnTo>
                  <a:pt x="155" y="310"/>
                </a:lnTo>
                <a:lnTo>
                  <a:pt x="141" y="310"/>
                </a:lnTo>
                <a:lnTo>
                  <a:pt x="124" y="310"/>
                </a:lnTo>
                <a:lnTo>
                  <a:pt x="124" y="310"/>
                </a:lnTo>
                <a:lnTo>
                  <a:pt x="113" y="310"/>
                </a:lnTo>
                <a:lnTo>
                  <a:pt x="95" y="310"/>
                </a:lnTo>
                <a:lnTo>
                  <a:pt x="74" y="307"/>
                </a:lnTo>
                <a:lnTo>
                  <a:pt x="51" y="303"/>
                </a:lnTo>
                <a:lnTo>
                  <a:pt x="51" y="282"/>
                </a:lnTo>
                <a:lnTo>
                  <a:pt x="51" y="282"/>
                </a:lnTo>
                <a:lnTo>
                  <a:pt x="63" y="285"/>
                </a:lnTo>
                <a:lnTo>
                  <a:pt x="72" y="287"/>
                </a:lnTo>
                <a:lnTo>
                  <a:pt x="83" y="287"/>
                </a:lnTo>
                <a:lnTo>
                  <a:pt x="83" y="287"/>
                </a:lnTo>
                <a:lnTo>
                  <a:pt x="83" y="287"/>
                </a:lnTo>
                <a:lnTo>
                  <a:pt x="72" y="284"/>
                </a:lnTo>
                <a:lnTo>
                  <a:pt x="61" y="280"/>
                </a:lnTo>
                <a:lnTo>
                  <a:pt x="51" y="274"/>
                </a:lnTo>
                <a:lnTo>
                  <a:pt x="51" y="211"/>
                </a:lnTo>
                <a:lnTo>
                  <a:pt x="51" y="211"/>
                </a:lnTo>
                <a:lnTo>
                  <a:pt x="60" y="199"/>
                </a:lnTo>
                <a:lnTo>
                  <a:pt x="68" y="189"/>
                </a:lnTo>
                <a:lnTo>
                  <a:pt x="76" y="180"/>
                </a:lnTo>
                <a:lnTo>
                  <a:pt x="76" y="180"/>
                </a:lnTo>
                <a:lnTo>
                  <a:pt x="68" y="186"/>
                </a:lnTo>
                <a:lnTo>
                  <a:pt x="51" y="203"/>
                </a:lnTo>
                <a:lnTo>
                  <a:pt x="51" y="178"/>
                </a:lnTo>
                <a:lnTo>
                  <a:pt x="51" y="178"/>
                </a:lnTo>
                <a:lnTo>
                  <a:pt x="68" y="159"/>
                </a:lnTo>
                <a:lnTo>
                  <a:pt x="80" y="150"/>
                </a:lnTo>
                <a:lnTo>
                  <a:pt x="80" y="150"/>
                </a:lnTo>
                <a:close/>
                <a:moveTo>
                  <a:pt x="51" y="303"/>
                </a:moveTo>
                <a:lnTo>
                  <a:pt x="51" y="303"/>
                </a:lnTo>
                <a:lnTo>
                  <a:pt x="40" y="299"/>
                </a:lnTo>
                <a:lnTo>
                  <a:pt x="30" y="296"/>
                </a:lnTo>
                <a:lnTo>
                  <a:pt x="21" y="291"/>
                </a:lnTo>
                <a:lnTo>
                  <a:pt x="11" y="285"/>
                </a:lnTo>
                <a:lnTo>
                  <a:pt x="11" y="285"/>
                </a:lnTo>
                <a:lnTo>
                  <a:pt x="6" y="281"/>
                </a:lnTo>
                <a:lnTo>
                  <a:pt x="3" y="276"/>
                </a:lnTo>
                <a:lnTo>
                  <a:pt x="2" y="270"/>
                </a:lnTo>
                <a:lnTo>
                  <a:pt x="0" y="265"/>
                </a:lnTo>
                <a:lnTo>
                  <a:pt x="0" y="258"/>
                </a:lnTo>
                <a:lnTo>
                  <a:pt x="3" y="251"/>
                </a:lnTo>
                <a:lnTo>
                  <a:pt x="9" y="236"/>
                </a:lnTo>
                <a:lnTo>
                  <a:pt x="17" y="222"/>
                </a:lnTo>
                <a:lnTo>
                  <a:pt x="27" y="205"/>
                </a:lnTo>
                <a:lnTo>
                  <a:pt x="38" y="192"/>
                </a:lnTo>
                <a:lnTo>
                  <a:pt x="51" y="178"/>
                </a:lnTo>
                <a:lnTo>
                  <a:pt x="51" y="203"/>
                </a:lnTo>
                <a:lnTo>
                  <a:pt x="51" y="203"/>
                </a:lnTo>
                <a:lnTo>
                  <a:pt x="38" y="215"/>
                </a:lnTo>
                <a:lnTo>
                  <a:pt x="27" y="228"/>
                </a:lnTo>
                <a:lnTo>
                  <a:pt x="23" y="235"/>
                </a:lnTo>
                <a:lnTo>
                  <a:pt x="21" y="242"/>
                </a:lnTo>
                <a:lnTo>
                  <a:pt x="18" y="249"/>
                </a:lnTo>
                <a:lnTo>
                  <a:pt x="18" y="255"/>
                </a:lnTo>
                <a:lnTo>
                  <a:pt x="18" y="255"/>
                </a:lnTo>
                <a:lnTo>
                  <a:pt x="18" y="261"/>
                </a:lnTo>
                <a:lnTo>
                  <a:pt x="21" y="266"/>
                </a:lnTo>
                <a:lnTo>
                  <a:pt x="23" y="270"/>
                </a:lnTo>
                <a:lnTo>
                  <a:pt x="27" y="273"/>
                </a:lnTo>
                <a:lnTo>
                  <a:pt x="38" y="278"/>
                </a:lnTo>
                <a:lnTo>
                  <a:pt x="51" y="282"/>
                </a:lnTo>
                <a:lnTo>
                  <a:pt x="51" y="303"/>
                </a:lnTo>
                <a:lnTo>
                  <a:pt x="51" y="303"/>
                </a:lnTo>
                <a:close/>
                <a:moveTo>
                  <a:pt x="51" y="211"/>
                </a:moveTo>
                <a:lnTo>
                  <a:pt x="51" y="211"/>
                </a:lnTo>
                <a:lnTo>
                  <a:pt x="44" y="222"/>
                </a:lnTo>
                <a:lnTo>
                  <a:pt x="38" y="232"/>
                </a:lnTo>
                <a:lnTo>
                  <a:pt x="34" y="243"/>
                </a:lnTo>
                <a:lnTo>
                  <a:pt x="33" y="253"/>
                </a:lnTo>
                <a:lnTo>
                  <a:pt x="33" y="253"/>
                </a:lnTo>
                <a:lnTo>
                  <a:pt x="36" y="259"/>
                </a:lnTo>
                <a:lnTo>
                  <a:pt x="38" y="265"/>
                </a:lnTo>
                <a:lnTo>
                  <a:pt x="44" y="270"/>
                </a:lnTo>
                <a:lnTo>
                  <a:pt x="51" y="274"/>
                </a:lnTo>
                <a:lnTo>
                  <a:pt x="51" y="2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6" name="PA_组合 42"/>
          <p:cNvGrpSpPr/>
          <p:nvPr>
            <p:custDataLst>
              <p:tags r:id="rId6"/>
            </p:custDataLst>
          </p:nvPr>
        </p:nvGrpSpPr>
        <p:grpSpPr>
          <a:xfrm>
            <a:off x="727276" y="1711539"/>
            <a:ext cx="224102" cy="338454"/>
            <a:chOff x="1201738" y="2052638"/>
            <a:chExt cx="404813" cy="611188"/>
          </a:xfrm>
          <a:solidFill>
            <a:schemeClr val="accent1"/>
          </a:solidFill>
        </p:grpSpPr>
        <p:sp>
          <p:nvSpPr>
            <p:cNvPr id="147" name="Freeform 117"/>
            <p:cNvSpPr/>
            <p:nvPr/>
          </p:nvSpPr>
          <p:spPr bwMode="auto">
            <a:xfrm>
              <a:off x="1325563" y="2101850"/>
              <a:ext cx="139700" cy="139700"/>
            </a:xfrm>
            <a:custGeom>
              <a:avLst/>
              <a:gdLst>
                <a:gd name="T0" fmla="*/ 88 w 88"/>
                <a:gd name="T1" fmla="*/ 44 h 88"/>
                <a:gd name="T2" fmla="*/ 88 w 88"/>
                <a:gd name="T3" fmla="*/ 44 h 88"/>
                <a:gd name="T4" fmla="*/ 86 w 88"/>
                <a:gd name="T5" fmla="*/ 36 h 88"/>
                <a:gd name="T6" fmla="*/ 83 w 88"/>
                <a:gd name="T7" fmla="*/ 27 h 88"/>
                <a:gd name="T8" fmla="*/ 79 w 88"/>
                <a:gd name="T9" fmla="*/ 19 h 88"/>
                <a:gd name="T10" fmla="*/ 74 w 88"/>
                <a:gd name="T11" fmla="*/ 13 h 88"/>
                <a:gd name="T12" fmla="*/ 67 w 88"/>
                <a:gd name="T13" fmla="*/ 7 h 88"/>
                <a:gd name="T14" fmla="*/ 60 w 88"/>
                <a:gd name="T15" fmla="*/ 3 h 88"/>
                <a:gd name="T16" fmla="*/ 52 w 88"/>
                <a:gd name="T17" fmla="*/ 0 h 88"/>
                <a:gd name="T18" fmla="*/ 43 w 88"/>
                <a:gd name="T19" fmla="*/ 0 h 88"/>
                <a:gd name="T20" fmla="*/ 43 w 88"/>
                <a:gd name="T21" fmla="*/ 0 h 88"/>
                <a:gd name="T22" fmla="*/ 35 w 88"/>
                <a:gd name="T23" fmla="*/ 0 h 88"/>
                <a:gd name="T24" fmla="*/ 27 w 88"/>
                <a:gd name="T25" fmla="*/ 3 h 88"/>
                <a:gd name="T26" fmla="*/ 18 w 88"/>
                <a:gd name="T27" fmla="*/ 7 h 88"/>
                <a:gd name="T28" fmla="*/ 12 w 88"/>
                <a:gd name="T29" fmla="*/ 13 h 88"/>
                <a:gd name="T30" fmla="*/ 6 w 88"/>
                <a:gd name="T31" fmla="*/ 19 h 88"/>
                <a:gd name="T32" fmla="*/ 2 w 88"/>
                <a:gd name="T33" fmla="*/ 27 h 88"/>
                <a:gd name="T34" fmla="*/ 0 w 88"/>
                <a:gd name="T35" fmla="*/ 36 h 88"/>
                <a:gd name="T36" fmla="*/ 0 w 88"/>
                <a:gd name="T37" fmla="*/ 44 h 88"/>
                <a:gd name="T38" fmla="*/ 0 w 88"/>
                <a:gd name="T39" fmla="*/ 44 h 88"/>
                <a:gd name="T40" fmla="*/ 0 w 88"/>
                <a:gd name="T41" fmla="*/ 53 h 88"/>
                <a:gd name="T42" fmla="*/ 2 w 88"/>
                <a:gd name="T43" fmla="*/ 61 h 88"/>
                <a:gd name="T44" fmla="*/ 6 w 88"/>
                <a:gd name="T45" fmla="*/ 68 h 88"/>
                <a:gd name="T46" fmla="*/ 12 w 88"/>
                <a:gd name="T47" fmla="*/ 75 h 88"/>
                <a:gd name="T48" fmla="*/ 18 w 88"/>
                <a:gd name="T49" fmla="*/ 80 h 88"/>
                <a:gd name="T50" fmla="*/ 27 w 88"/>
                <a:gd name="T51" fmla="*/ 84 h 88"/>
                <a:gd name="T52" fmla="*/ 35 w 88"/>
                <a:gd name="T53" fmla="*/ 87 h 88"/>
                <a:gd name="T54" fmla="*/ 43 w 88"/>
                <a:gd name="T55" fmla="*/ 88 h 88"/>
                <a:gd name="T56" fmla="*/ 43 w 88"/>
                <a:gd name="T57" fmla="*/ 88 h 88"/>
                <a:gd name="T58" fmla="*/ 52 w 88"/>
                <a:gd name="T59" fmla="*/ 87 h 88"/>
                <a:gd name="T60" fmla="*/ 60 w 88"/>
                <a:gd name="T61" fmla="*/ 84 h 88"/>
                <a:gd name="T62" fmla="*/ 67 w 88"/>
                <a:gd name="T63" fmla="*/ 80 h 88"/>
                <a:gd name="T64" fmla="*/ 74 w 88"/>
                <a:gd name="T65" fmla="*/ 75 h 88"/>
                <a:gd name="T66" fmla="*/ 79 w 88"/>
                <a:gd name="T67" fmla="*/ 68 h 88"/>
                <a:gd name="T68" fmla="*/ 83 w 88"/>
                <a:gd name="T69" fmla="*/ 61 h 88"/>
                <a:gd name="T70" fmla="*/ 86 w 88"/>
                <a:gd name="T71" fmla="*/ 53 h 88"/>
                <a:gd name="T72" fmla="*/ 88 w 88"/>
                <a:gd name="T73" fmla="*/ 44 h 88"/>
                <a:gd name="T74" fmla="*/ 88 w 88"/>
                <a:gd name="T7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lnTo>
                    <a:pt x="88" y="44"/>
                  </a:lnTo>
                  <a:lnTo>
                    <a:pt x="86" y="36"/>
                  </a:lnTo>
                  <a:lnTo>
                    <a:pt x="83" y="27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7"/>
                  </a:lnTo>
                  <a:lnTo>
                    <a:pt x="60" y="3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7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3"/>
                  </a:lnTo>
                  <a:lnTo>
                    <a:pt x="2" y="61"/>
                  </a:lnTo>
                  <a:lnTo>
                    <a:pt x="6" y="68"/>
                  </a:lnTo>
                  <a:lnTo>
                    <a:pt x="12" y="75"/>
                  </a:lnTo>
                  <a:lnTo>
                    <a:pt x="18" y="80"/>
                  </a:lnTo>
                  <a:lnTo>
                    <a:pt x="27" y="84"/>
                  </a:lnTo>
                  <a:lnTo>
                    <a:pt x="35" y="87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52" y="87"/>
                  </a:lnTo>
                  <a:lnTo>
                    <a:pt x="60" y="84"/>
                  </a:lnTo>
                  <a:lnTo>
                    <a:pt x="67" y="80"/>
                  </a:lnTo>
                  <a:lnTo>
                    <a:pt x="74" y="75"/>
                  </a:lnTo>
                  <a:lnTo>
                    <a:pt x="79" y="68"/>
                  </a:lnTo>
                  <a:lnTo>
                    <a:pt x="83" y="61"/>
                  </a:lnTo>
                  <a:lnTo>
                    <a:pt x="86" y="53"/>
                  </a:lnTo>
                  <a:lnTo>
                    <a:pt x="88" y="44"/>
                  </a:lnTo>
                  <a:lnTo>
                    <a:pt x="88" y="4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48" name="Freeform 118"/>
            <p:cNvSpPr/>
            <p:nvPr/>
          </p:nvSpPr>
          <p:spPr bwMode="auto">
            <a:xfrm>
              <a:off x="1201738" y="2205038"/>
              <a:ext cx="212725" cy="458788"/>
            </a:xfrm>
            <a:custGeom>
              <a:avLst/>
              <a:gdLst>
                <a:gd name="T0" fmla="*/ 134 w 134"/>
                <a:gd name="T1" fmla="*/ 7 h 289"/>
                <a:gd name="T2" fmla="*/ 134 w 134"/>
                <a:gd name="T3" fmla="*/ 7 h 289"/>
                <a:gd name="T4" fmla="*/ 88 w 134"/>
                <a:gd name="T5" fmla="*/ 129 h 289"/>
                <a:gd name="T6" fmla="*/ 42 w 134"/>
                <a:gd name="T7" fmla="*/ 248 h 289"/>
                <a:gd name="T8" fmla="*/ 42 w 134"/>
                <a:gd name="T9" fmla="*/ 248 h 289"/>
                <a:gd name="T10" fmla="*/ 22 w 134"/>
                <a:gd name="T11" fmla="*/ 268 h 289"/>
                <a:gd name="T12" fmla="*/ 8 w 134"/>
                <a:gd name="T13" fmla="*/ 282 h 289"/>
                <a:gd name="T14" fmla="*/ 3 w 134"/>
                <a:gd name="T15" fmla="*/ 286 h 289"/>
                <a:gd name="T16" fmla="*/ 0 w 134"/>
                <a:gd name="T17" fmla="*/ 289 h 289"/>
                <a:gd name="T18" fmla="*/ 0 w 134"/>
                <a:gd name="T19" fmla="*/ 289 h 289"/>
                <a:gd name="T20" fmla="*/ 3 w 134"/>
                <a:gd name="T21" fmla="*/ 275 h 289"/>
                <a:gd name="T22" fmla="*/ 15 w 134"/>
                <a:gd name="T23" fmla="*/ 243 h 289"/>
                <a:gd name="T24" fmla="*/ 50 w 134"/>
                <a:gd name="T25" fmla="*/ 144 h 289"/>
                <a:gd name="T26" fmla="*/ 105 w 134"/>
                <a:gd name="T27" fmla="*/ 0 h 289"/>
                <a:gd name="T28" fmla="*/ 134 w 134"/>
                <a:gd name="T29" fmla="*/ 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289">
                  <a:moveTo>
                    <a:pt x="134" y="7"/>
                  </a:moveTo>
                  <a:lnTo>
                    <a:pt x="134" y="7"/>
                  </a:lnTo>
                  <a:lnTo>
                    <a:pt x="88" y="129"/>
                  </a:lnTo>
                  <a:lnTo>
                    <a:pt x="42" y="248"/>
                  </a:lnTo>
                  <a:lnTo>
                    <a:pt x="42" y="248"/>
                  </a:lnTo>
                  <a:lnTo>
                    <a:pt x="22" y="268"/>
                  </a:lnTo>
                  <a:lnTo>
                    <a:pt x="8" y="282"/>
                  </a:lnTo>
                  <a:lnTo>
                    <a:pt x="3" y="28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3" y="275"/>
                  </a:lnTo>
                  <a:lnTo>
                    <a:pt x="15" y="243"/>
                  </a:lnTo>
                  <a:lnTo>
                    <a:pt x="50" y="144"/>
                  </a:lnTo>
                  <a:lnTo>
                    <a:pt x="105" y="0"/>
                  </a:lnTo>
                  <a:lnTo>
                    <a:pt x="134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49" name="Freeform 119"/>
            <p:cNvSpPr/>
            <p:nvPr/>
          </p:nvSpPr>
          <p:spPr bwMode="auto">
            <a:xfrm>
              <a:off x="1371601" y="2205038"/>
              <a:ext cx="234950" cy="449263"/>
            </a:xfrm>
            <a:custGeom>
              <a:avLst/>
              <a:gdLst>
                <a:gd name="T0" fmla="*/ 2 w 148"/>
                <a:gd name="T1" fmla="*/ 13 h 283"/>
                <a:gd name="T2" fmla="*/ 109 w 148"/>
                <a:gd name="T3" fmla="*/ 244 h 283"/>
                <a:gd name="T4" fmla="*/ 148 w 148"/>
                <a:gd name="T5" fmla="*/ 283 h 283"/>
                <a:gd name="T6" fmla="*/ 137 w 148"/>
                <a:gd name="T7" fmla="*/ 229 h 283"/>
                <a:gd name="T8" fmla="*/ 33 w 148"/>
                <a:gd name="T9" fmla="*/ 0 h 283"/>
                <a:gd name="T10" fmla="*/ 0 w 148"/>
                <a:gd name="T11" fmla="*/ 10 h 283"/>
                <a:gd name="T12" fmla="*/ 2 w 148"/>
                <a:gd name="T13" fmla="*/ 1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283">
                  <a:moveTo>
                    <a:pt x="2" y="13"/>
                  </a:moveTo>
                  <a:lnTo>
                    <a:pt x="109" y="244"/>
                  </a:lnTo>
                  <a:lnTo>
                    <a:pt x="148" y="283"/>
                  </a:lnTo>
                  <a:lnTo>
                    <a:pt x="137" y="229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2" y="1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50" name="Freeform 120"/>
            <p:cNvSpPr/>
            <p:nvPr/>
          </p:nvSpPr>
          <p:spPr bwMode="auto">
            <a:xfrm>
              <a:off x="1376363" y="2052638"/>
              <a:ext cx="25400" cy="77788"/>
            </a:xfrm>
            <a:custGeom>
              <a:avLst/>
              <a:gdLst>
                <a:gd name="T0" fmla="*/ 0 w 16"/>
                <a:gd name="T1" fmla="*/ 41 h 49"/>
                <a:gd name="T2" fmla="*/ 0 w 16"/>
                <a:gd name="T3" fmla="*/ 41 h 49"/>
                <a:gd name="T4" fmla="*/ 0 w 16"/>
                <a:gd name="T5" fmla="*/ 44 h 49"/>
                <a:gd name="T6" fmla="*/ 3 w 16"/>
                <a:gd name="T7" fmla="*/ 46 h 49"/>
                <a:gd name="T8" fmla="*/ 4 w 16"/>
                <a:gd name="T9" fmla="*/ 48 h 49"/>
                <a:gd name="T10" fmla="*/ 8 w 16"/>
                <a:gd name="T11" fmla="*/ 49 h 49"/>
                <a:gd name="T12" fmla="*/ 8 w 16"/>
                <a:gd name="T13" fmla="*/ 49 h 49"/>
                <a:gd name="T14" fmla="*/ 11 w 16"/>
                <a:gd name="T15" fmla="*/ 48 h 49"/>
                <a:gd name="T16" fmla="*/ 14 w 16"/>
                <a:gd name="T17" fmla="*/ 46 h 49"/>
                <a:gd name="T18" fmla="*/ 15 w 16"/>
                <a:gd name="T19" fmla="*/ 44 h 49"/>
                <a:gd name="T20" fmla="*/ 16 w 16"/>
                <a:gd name="T21" fmla="*/ 41 h 49"/>
                <a:gd name="T22" fmla="*/ 16 w 16"/>
                <a:gd name="T23" fmla="*/ 8 h 49"/>
                <a:gd name="T24" fmla="*/ 16 w 16"/>
                <a:gd name="T25" fmla="*/ 8 h 49"/>
                <a:gd name="T26" fmla="*/ 15 w 16"/>
                <a:gd name="T27" fmla="*/ 6 h 49"/>
                <a:gd name="T28" fmla="*/ 14 w 16"/>
                <a:gd name="T29" fmla="*/ 3 h 49"/>
                <a:gd name="T30" fmla="*/ 11 w 16"/>
                <a:gd name="T31" fmla="*/ 0 h 49"/>
                <a:gd name="T32" fmla="*/ 8 w 16"/>
                <a:gd name="T33" fmla="*/ 0 h 49"/>
                <a:gd name="T34" fmla="*/ 8 w 16"/>
                <a:gd name="T35" fmla="*/ 0 h 49"/>
                <a:gd name="T36" fmla="*/ 4 w 16"/>
                <a:gd name="T37" fmla="*/ 0 h 49"/>
                <a:gd name="T38" fmla="*/ 3 w 16"/>
                <a:gd name="T39" fmla="*/ 3 h 49"/>
                <a:gd name="T40" fmla="*/ 0 w 16"/>
                <a:gd name="T41" fmla="*/ 6 h 49"/>
                <a:gd name="T42" fmla="*/ 0 w 16"/>
                <a:gd name="T43" fmla="*/ 8 h 49"/>
                <a:gd name="T44" fmla="*/ 0 w 16"/>
                <a:gd name="T45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49">
                  <a:moveTo>
                    <a:pt x="0" y="41"/>
                  </a:moveTo>
                  <a:lnTo>
                    <a:pt x="0" y="41"/>
                  </a:lnTo>
                  <a:lnTo>
                    <a:pt x="0" y="44"/>
                  </a:lnTo>
                  <a:lnTo>
                    <a:pt x="3" y="46"/>
                  </a:lnTo>
                  <a:lnTo>
                    <a:pt x="4" y="4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8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6" y="41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7" name="PA_组合 43"/>
          <p:cNvGrpSpPr/>
          <p:nvPr>
            <p:custDataLst>
              <p:tags r:id="rId7"/>
            </p:custDataLst>
          </p:nvPr>
        </p:nvGrpSpPr>
        <p:grpSpPr>
          <a:xfrm>
            <a:off x="1230847" y="1523411"/>
            <a:ext cx="333077" cy="333180"/>
            <a:chOff x="2111376" y="1712913"/>
            <a:chExt cx="601663" cy="601663"/>
          </a:xfrm>
          <a:solidFill>
            <a:schemeClr val="accent1"/>
          </a:solidFill>
        </p:grpSpPr>
        <p:sp>
          <p:nvSpPr>
            <p:cNvPr id="142" name="Freeform 121"/>
            <p:cNvSpPr>
              <a:spLocks noEditPoints="1"/>
            </p:cNvSpPr>
            <p:nvPr/>
          </p:nvSpPr>
          <p:spPr bwMode="auto">
            <a:xfrm>
              <a:off x="2300288" y="1712913"/>
              <a:ext cx="223838" cy="601663"/>
            </a:xfrm>
            <a:custGeom>
              <a:avLst/>
              <a:gdLst>
                <a:gd name="T0" fmla="*/ 71 w 141"/>
                <a:gd name="T1" fmla="*/ 0 h 379"/>
                <a:gd name="T2" fmla="*/ 84 w 141"/>
                <a:gd name="T3" fmla="*/ 4 h 379"/>
                <a:gd name="T4" fmla="*/ 98 w 141"/>
                <a:gd name="T5" fmla="*/ 15 h 379"/>
                <a:gd name="T6" fmla="*/ 110 w 141"/>
                <a:gd name="T7" fmla="*/ 33 h 379"/>
                <a:gd name="T8" fmla="*/ 119 w 141"/>
                <a:gd name="T9" fmla="*/ 56 h 379"/>
                <a:gd name="T10" fmla="*/ 136 w 141"/>
                <a:gd name="T11" fmla="*/ 117 h 379"/>
                <a:gd name="T12" fmla="*/ 141 w 141"/>
                <a:gd name="T13" fmla="*/ 190 h 379"/>
                <a:gd name="T14" fmla="*/ 140 w 141"/>
                <a:gd name="T15" fmla="*/ 228 h 379"/>
                <a:gd name="T16" fmla="*/ 129 w 141"/>
                <a:gd name="T17" fmla="*/ 295 h 379"/>
                <a:gd name="T18" fmla="*/ 115 w 141"/>
                <a:gd name="T19" fmla="*/ 336 h 379"/>
                <a:gd name="T20" fmla="*/ 105 w 141"/>
                <a:gd name="T21" fmla="*/ 356 h 379"/>
                <a:gd name="T22" fmla="*/ 91 w 141"/>
                <a:gd name="T23" fmla="*/ 371 h 379"/>
                <a:gd name="T24" fmla="*/ 77 w 141"/>
                <a:gd name="T25" fmla="*/ 378 h 379"/>
                <a:gd name="T26" fmla="*/ 71 w 141"/>
                <a:gd name="T27" fmla="*/ 379 h 379"/>
                <a:gd name="T28" fmla="*/ 71 w 141"/>
                <a:gd name="T29" fmla="*/ 348 h 379"/>
                <a:gd name="T30" fmla="*/ 71 w 141"/>
                <a:gd name="T31" fmla="*/ 348 h 379"/>
                <a:gd name="T32" fmla="*/ 83 w 141"/>
                <a:gd name="T33" fmla="*/ 346 h 379"/>
                <a:gd name="T34" fmla="*/ 94 w 141"/>
                <a:gd name="T35" fmla="*/ 336 h 379"/>
                <a:gd name="T36" fmla="*/ 103 w 141"/>
                <a:gd name="T37" fmla="*/ 321 h 379"/>
                <a:gd name="T38" fmla="*/ 119 w 141"/>
                <a:gd name="T39" fmla="*/ 279 h 379"/>
                <a:gd name="T40" fmla="*/ 128 w 141"/>
                <a:gd name="T41" fmla="*/ 222 h 379"/>
                <a:gd name="T42" fmla="*/ 129 w 141"/>
                <a:gd name="T43" fmla="*/ 190 h 379"/>
                <a:gd name="T44" fmla="*/ 125 w 141"/>
                <a:gd name="T45" fmla="*/ 128 h 379"/>
                <a:gd name="T46" fmla="*/ 113 w 141"/>
                <a:gd name="T47" fmla="*/ 77 h 379"/>
                <a:gd name="T48" fmla="*/ 99 w 141"/>
                <a:gd name="T49" fmla="*/ 50 h 379"/>
                <a:gd name="T50" fmla="*/ 88 w 141"/>
                <a:gd name="T51" fmla="*/ 38 h 379"/>
                <a:gd name="T52" fmla="*/ 76 w 141"/>
                <a:gd name="T53" fmla="*/ 31 h 379"/>
                <a:gd name="T54" fmla="*/ 71 w 141"/>
                <a:gd name="T55" fmla="*/ 31 h 379"/>
                <a:gd name="T56" fmla="*/ 71 w 141"/>
                <a:gd name="T57" fmla="*/ 0 h 379"/>
                <a:gd name="T58" fmla="*/ 71 w 141"/>
                <a:gd name="T59" fmla="*/ 379 h 379"/>
                <a:gd name="T60" fmla="*/ 57 w 141"/>
                <a:gd name="T61" fmla="*/ 375 h 379"/>
                <a:gd name="T62" fmla="*/ 44 w 141"/>
                <a:gd name="T63" fmla="*/ 365 h 379"/>
                <a:gd name="T64" fmla="*/ 31 w 141"/>
                <a:gd name="T65" fmla="*/ 347 h 379"/>
                <a:gd name="T66" fmla="*/ 22 w 141"/>
                <a:gd name="T67" fmla="*/ 324 h 379"/>
                <a:gd name="T68" fmla="*/ 7 w 141"/>
                <a:gd name="T69" fmla="*/ 264 h 379"/>
                <a:gd name="T70" fmla="*/ 0 w 141"/>
                <a:gd name="T71" fmla="*/ 190 h 379"/>
                <a:gd name="T72" fmla="*/ 3 w 141"/>
                <a:gd name="T73" fmla="*/ 152 h 379"/>
                <a:gd name="T74" fmla="*/ 12 w 141"/>
                <a:gd name="T75" fmla="*/ 84 h 379"/>
                <a:gd name="T76" fmla="*/ 26 w 141"/>
                <a:gd name="T77" fmla="*/ 44 h 379"/>
                <a:gd name="T78" fmla="*/ 37 w 141"/>
                <a:gd name="T79" fmla="*/ 23 h 379"/>
                <a:gd name="T80" fmla="*/ 50 w 141"/>
                <a:gd name="T81" fmla="*/ 8 h 379"/>
                <a:gd name="T82" fmla="*/ 64 w 141"/>
                <a:gd name="T83" fmla="*/ 2 h 379"/>
                <a:gd name="T84" fmla="*/ 71 w 141"/>
                <a:gd name="T85" fmla="*/ 31 h 379"/>
                <a:gd name="T86" fmla="*/ 65 w 141"/>
                <a:gd name="T87" fmla="*/ 31 h 379"/>
                <a:gd name="T88" fmla="*/ 53 w 141"/>
                <a:gd name="T89" fmla="*/ 38 h 379"/>
                <a:gd name="T90" fmla="*/ 42 w 141"/>
                <a:gd name="T91" fmla="*/ 50 h 379"/>
                <a:gd name="T92" fmla="*/ 29 w 141"/>
                <a:gd name="T93" fmla="*/ 77 h 379"/>
                <a:gd name="T94" fmla="*/ 17 w 141"/>
                <a:gd name="T95" fmla="*/ 128 h 379"/>
                <a:gd name="T96" fmla="*/ 12 w 141"/>
                <a:gd name="T97" fmla="*/ 190 h 379"/>
                <a:gd name="T98" fmla="*/ 14 w 141"/>
                <a:gd name="T99" fmla="*/ 222 h 379"/>
                <a:gd name="T100" fmla="*/ 22 w 141"/>
                <a:gd name="T101" fmla="*/ 279 h 379"/>
                <a:gd name="T102" fmla="*/ 38 w 141"/>
                <a:gd name="T103" fmla="*/ 321 h 379"/>
                <a:gd name="T104" fmla="*/ 48 w 141"/>
                <a:gd name="T105" fmla="*/ 336 h 379"/>
                <a:gd name="T106" fmla="*/ 59 w 141"/>
                <a:gd name="T107" fmla="*/ 346 h 379"/>
                <a:gd name="T108" fmla="*/ 71 w 141"/>
                <a:gd name="T109" fmla="*/ 34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1" y="348"/>
                  </a:lnTo>
                  <a:lnTo>
                    <a:pt x="71" y="348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43" name="Freeform 122"/>
            <p:cNvSpPr>
              <a:spLocks noEditPoints="1"/>
            </p:cNvSpPr>
            <p:nvPr/>
          </p:nvSpPr>
          <p:spPr bwMode="auto">
            <a:xfrm>
              <a:off x="2111376" y="1905000"/>
              <a:ext cx="601663" cy="220663"/>
            </a:xfrm>
            <a:custGeom>
              <a:avLst/>
              <a:gdLst>
                <a:gd name="T0" fmla="*/ 190 w 379"/>
                <a:gd name="T1" fmla="*/ 0 h 139"/>
                <a:gd name="T2" fmla="*/ 228 w 379"/>
                <a:gd name="T3" fmla="*/ 1 h 139"/>
                <a:gd name="T4" fmla="*/ 295 w 379"/>
                <a:gd name="T5" fmla="*/ 11 h 139"/>
                <a:gd name="T6" fmla="*/ 336 w 379"/>
                <a:gd name="T7" fmla="*/ 24 h 139"/>
                <a:gd name="T8" fmla="*/ 356 w 379"/>
                <a:gd name="T9" fmla="*/ 35 h 139"/>
                <a:gd name="T10" fmla="*/ 371 w 379"/>
                <a:gd name="T11" fmla="*/ 49 h 139"/>
                <a:gd name="T12" fmla="*/ 378 w 379"/>
                <a:gd name="T13" fmla="*/ 62 h 139"/>
                <a:gd name="T14" fmla="*/ 379 w 379"/>
                <a:gd name="T15" fmla="*/ 69 h 139"/>
                <a:gd name="T16" fmla="*/ 375 w 379"/>
                <a:gd name="T17" fmla="*/ 82 h 139"/>
                <a:gd name="T18" fmla="*/ 364 w 379"/>
                <a:gd name="T19" fmla="*/ 96 h 139"/>
                <a:gd name="T20" fmla="*/ 347 w 379"/>
                <a:gd name="T21" fmla="*/ 108 h 139"/>
                <a:gd name="T22" fmla="*/ 324 w 379"/>
                <a:gd name="T23" fmla="*/ 119 h 139"/>
                <a:gd name="T24" fmla="*/ 264 w 379"/>
                <a:gd name="T25" fmla="*/ 134 h 139"/>
                <a:gd name="T26" fmla="*/ 190 w 379"/>
                <a:gd name="T27" fmla="*/ 139 h 139"/>
                <a:gd name="T28" fmla="*/ 190 w 379"/>
                <a:gd name="T29" fmla="*/ 127 h 139"/>
                <a:gd name="T30" fmla="*/ 190 w 379"/>
                <a:gd name="T31" fmla="*/ 127 h 139"/>
                <a:gd name="T32" fmla="*/ 252 w 379"/>
                <a:gd name="T33" fmla="*/ 123 h 139"/>
                <a:gd name="T34" fmla="*/ 302 w 379"/>
                <a:gd name="T35" fmla="*/ 111 h 139"/>
                <a:gd name="T36" fmla="*/ 329 w 379"/>
                <a:gd name="T37" fmla="*/ 97 h 139"/>
                <a:gd name="T38" fmla="*/ 341 w 379"/>
                <a:gd name="T39" fmla="*/ 86 h 139"/>
                <a:gd name="T40" fmla="*/ 348 w 379"/>
                <a:gd name="T41" fmla="*/ 74 h 139"/>
                <a:gd name="T42" fmla="*/ 348 w 379"/>
                <a:gd name="T43" fmla="*/ 69 h 139"/>
                <a:gd name="T44" fmla="*/ 348 w 379"/>
                <a:gd name="T45" fmla="*/ 63 h 139"/>
                <a:gd name="T46" fmla="*/ 341 w 379"/>
                <a:gd name="T47" fmla="*/ 51 h 139"/>
                <a:gd name="T48" fmla="*/ 329 w 379"/>
                <a:gd name="T49" fmla="*/ 40 h 139"/>
                <a:gd name="T50" fmla="*/ 302 w 379"/>
                <a:gd name="T51" fmla="*/ 28 h 139"/>
                <a:gd name="T52" fmla="*/ 252 w 379"/>
                <a:gd name="T53" fmla="*/ 15 h 139"/>
                <a:gd name="T54" fmla="*/ 190 w 379"/>
                <a:gd name="T55" fmla="*/ 11 h 139"/>
                <a:gd name="T56" fmla="*/ 190 w 379"/>
                <a:gd name="T57" fmla="*/ 0 h 139"/>
                <a:gd name="T58" fmla="*/ 0 w 379"/>
                <a:gd name="T59" fmla="*/ 69 h 139"/>
                <a:gd name="T60" fmla="*/ 4 w 379"/>
                <a:gd name="T61" fmla="*/ 55 h 139"/>
                <a:gd name="T62" fmla="*/ 15 w 379"/>
                <a:gd name="T63" fmla="*/ 42 h 139"/>
                <a:gd name="T64" fmla="*/ 33 w 379"/>
                <a:gd name="T65" fmla="*/ 30 h 139"/>
                <a:gd name="T66" fmla="*/ 56 w 379"/>
                <a:gd name="T67" fmla="*/ 20 h 139"/>
                <a:gd name="T68" fmla="*/ 117 w 379"/>
                <a:gd name="T69" fmla="*/ 5 h 139"/>
                <a:gd name="T70" fmla="*/ 190 w 379"/>
                <a:gd name="T71" fmla="*/ 0 h 139"/>
                <a:gd name="T72" fmla="*/ 190 w 379"/>
                <a:gd name="T73" fmla="*/ 11 h 139"/>
                <a:gd name="T74" fmla="*/ 127 w 379"/>
                <a:gd name="T75" fmla="*/ 15 h 139"/>
                <a:gd name="T76" fmla="*/ 77 w 379"/>
                <a:gd name="T77" fmla="*/ 28 h 139"/>
                <a:gd name="T78" fmla="*/ 50 w 379"/>
                <a:gd name="T79" fmla="*/ 40 h 139"/>
                <a:gd name="T80" fmla="*/ 38 w 379"/>
                <a:gd name="T81" fmla="*/ 51 h 139"/>
                <a:gd name="T82" fmla="*/ 31 w 379"/>
                <a:gd name="T83" fmla="*/ 63 h 139"/>
                <a:gd name="T84" fmla="*/ 31 w 379"/>
                <a:gd name="T85" fmla="*/ 69 h 139"/>
                <a:gd name="T86" fmla="*/ 34 w 379"/>
                <a:gd name="T87" fmla="*/ 81 h 139"/>
                <a:gd name="T88" fmla="*/ 43 w 379"/>
                <a:gd name="T89" fmla="*/ 92 h 139"/>
                <a:gd name="T90" fmla="*/ 58 w 379"/>
                <a:gd name="T91" fmla="*/ 101 h 139"/>
                <a:gd name="T92" fmla="*/ 102 w 379"/>
                <a:gd name="T93" fmla="*/ 118 h 139"/>
                <a:gd name="T94" fmla="*/ 157 w 379"/>
                <a:gd name="T95" fmla="*/ 126 h 139"/>
                <a:gd name="T96" fmla="*/ 190 w 379"/>
                <a:gd name="T97" fmla="*/ 139 h 139"/>
                <a:gd name="T98" fmla="*/ 152 w 379"/>
                <a:gd name="T99" fmla="*/ 138 h 139"/>
                <a:gd name="T100" fmla="*/ 84 w 379"/>
                <a:gd name="T101" fmla="*/ 127 h 139"/>
                <a:gd name="T102" fmla="*/ 43 w 379"/>
                <a:gd name="T103" fmla="*/ 114 h 139"/>
                <a:gd name="T104" fmla="*/ 23 w 379"/>
                <a:gd name="T105" fmla="*/ 103 h 139"/>
                <a:gd name="T106" fmla="*/ 8 w 379"/>
                <a:gd name="T107" fmla="*/ 89 h 139"/>
                <a:gd name="T108" fmla="*/ 1 w 379"/>
                <a:gd name="T109" fmla="*/ 76 h 139"/>
                <a:gd name="T110" fmla="*/ 0 w 379"/>
                <a:gd name="T111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190" y="127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44" name="Freeform 123"/>
            <p:cNvSpPr>
              <a:spLocks noEditPoints="1"/>
            </p:cNvSpPr>
            <p:nvPr/>
          </p:nvSpPr>
          <p:spPr bwMode="auto">
            <a:xfrm>
              <a:off x="2187576" y="1789113"/>
              <a:ext cx="450850" cy="452438"/>
            </a:xfrm>
            <a:custGeom>
              <a:avLst/>
              <a:gdLst>
                <a:gd name="T0" fmla="*/ 142 w 284"/>
                <a:gd name="T1" fmla="*/ 50 h 285"/>
                <a:gd name="T2" fmla="*/ 190 w 284"/>
                <a:gd name="T3" fmla="*/ 93 h 285"/>
                <a:gd name="T4" fmla="*/ 218 w 284"/>
                <a:gd name="T5" fmla="*/ 120 h 285"/>
                <a:gd name="T6" fmla="*/ 258 w 284"/>
                <a:gd name="T7" fmla="*/ 176 h 285"/>
                <a:gd name="T8" fmla="*/ 277 w 284"/>
                <a:gd name="T9" fmla="*/ 214 h 285"/>
                <a:gd name="T10" fmla="*/ 283 w 284"/>
                <a:gd name="T11" fmla="*/ 237 h 285"/>
                <a:gd name="T12" fmla="*/ 284 w 284"/>
                <a:gd name="T13" fmla="*/ 256 h 285"/>
                <a:gd name="T14" fmla="*/ 280 w 284"/>
                <a:gd name="T15" fmla="*/ 271 h 285"/>
                <a:gd name="T16" fmla="*/ 276 w 284"/>
                <a:gd name="T17" fmla="*/ 276 h 285"/>
                <a:gd name="T18" fmla="*/ 266 w 284"/>
                <a:gd name="T19" fmla="*/ 283 h 285"/>
                <a:gd name="T20" fmla="*/ 254 w 284"/>
                <a:gd name="T21" fmla="*/ 285 h 285"/>
                <a:gd name="T22" fmla="*/ 223 w 284"/>
                <a:gd name="T23" fmla="*/ 280 h 285"/>
                <a:gd name="T24" fmla="*/ 184 w 284"/>
                <a:gd name="T25" fmla="*/ 262 h 285"/>
                <a:gd name="T26" fmla="*/ 142 w 284"/>
                <a:gd name="T27" fmla="*/ 235 h 285"/>
                <a:gd name="T28" fmla="*/ 142 w 284"/>
                <a:gd name="T29" fmla="*/ 219 h 285"/>
                <a:gd name="T30" fmla="*/ 177 w 284"/>
                <a:gd name="T31" fmla="*/ 243 h 285"/>
                <a:gd name="T32" fmla="*/ 209 w 284"/>
                <a:gd name="T33" fmla="*/ 257 h 285"/>
                <a:gd name="T34" fmla="*/ 235 w 284"/>
                <a:gd name="T35" fmla="*/ 261 h 285"/>
                <a:gd name="T36" fmla="*/ 246 w 284"/>
                <a:gd name="T37" fmla="*/ 260 h 285"/>
                <a:gd name="T38" fmla="*/ 254 w 284"/>
                <a:gd name="T39" fmla="*/ 254 h 285"/>
                <a:gd name="T40" fmla="*/ 254 w 284"/>
                <a:gd name="T41" fmla="*/ 254 h 285"/>
                <a:gd name="T42" fmla="*/ 260 w 284"/>
                <a:gd name="T43" fmla="*/ 243 h 285"/>
                <a:gd name="T44" fmla="*/ 261 w 284"/>
                <a:gd name="T45" fmla="*/ 230 h 285"/>
                <a:gd name="T46" fmla="*/ 258 w 284"/>
                <a:gd name="T47" fmla="*/ 212 h 285"/>
                <a:gd name="T48" fmla="*/ 239 w 284"/>
                <a:gd name="T49" fmla="*/ 170 h 285"/>
                <a:gd name="T50" fmla="*/ 205 w 284"/>
                <a:gd name="T51" fmla="*/ 124 h 285"/>
                <a:gd name="T52" fmla="*/ 184 w 284"/>
                <a:gd name="T53" fmla="*/ 101 h 285"/>
                <a:gd name="T54" fmla="*/ 142 w 284"/>
                <a:gd name="T55" fmla="*/ 65 h 285"/>
                <a:gd name="T56" fmla="*/ 8 w 284"/>
                <a:gd name="T57" fmla="*/ 8 h 285"/>
                <a:gd name="T58" fmla="*/ 12 w 284"/>
                <a:gd name="T59" fmla="*/ 5 h 285"/>
                <a:gd name="T60" fmla="*/ 23 w 284"/>
                <a:gd name="T61" fmla="*/ 0 h 285"/>
                <a:gd name="T62" fmla="*/ 44 w 284"/>
                <a:gd name="T63" fmla="*/ 0 h 285"/>
                <a:gd name="T64" fmla="*/ 79 w 284"/>
                <a:gd name="T65" fmla="*/ 11 h 285"/>
                <a:gd name="T66" fmla="*/ 120 w 284"/>
                <a:gd name="T67" fmla="*/ 34 h 285"/>
                <a:gd name="T68" fmla="*/ 142 w 284"/>
                <a:gd name="T69" fmla="*/ 65 h 285"/>
                <a:gd name="T70" fmla="*/ 124 w 284"/>
                <a:gd name="T71" fmla="*/ 51 h 285"/>
                <a:gd name="T72" fmla="*/ 89 w 284"/>
                <a:gd name="T73" fmla="*/ 32 h 285"/>
                <a:gd name="T74" fmla="*/ 60 w 284"/>
                <a:gd name="T75" fmla="*/ 23 h 285"/>
                <a:gd name="T76" fmla="*/ 43 w 284"/>
                <a:gd name="T77" fmla="*/ 23 h 285"/>
                <a:gd name="T78" fmla="*/ 33 w 284"/>
                <a:gd name="T79" fmla="*/ 27 h 285"/>
                <a:gd name="T80" fmla="*/ 29 w 284"/>
                <a:gd name="T81" fmla="*/ 29 h 285"/>
                <a:gd name="T82" fmla="*/ 24 w 284"/>
                <a:gd name="T83" fmla="*/ 40 h 285"/>
                <a:gd name="T84" fmla="*/ 23 w 284"/>
                <a:gd name="T85" fmla="*/ 55 h 285"/>
                <a:gd name="T86" fmla="*/ 25 w 284"/>
                <a:gd name="T87" fmla="*/ 71 h 285"/>
                <a:gd name="T88" fmla="*/ 44 w 284"/>
                <a:gd name="T89" fmla="*/ 113 h 285"/>
                <a:gd name="T90" fmla="*/ 78 w 284"/>
                <a:gd name="T91" fmla="*/ 159 h 285"/>
                <a:gd name="T92" fmla="*/ 100 w 284"/>
                <a:gd name="T93" fmla="*/ 184 h 285"/>
                <a:gd name="T94" fmla="*/ 142 w 284"/>
                <a:gd name="T95" fmla="*/ 219 h 285"/>
                <a:gd name="T96" fmla="*/ 142 w 284"/>
                <a:gd name="T97" fmla="*/ 235 h 285"/>
                <a:gd name="T98" fmla="*/ 93 w 284"/>
                <a:gd name="T99" fmla="*/ 192 h 285"/>
                <a:gd name="T100" fmla="*/ 66 w 284"/>
                <a:gd name="T101" fmla="*/ 164 h 285"/>
                <a:gd name="T102" fmla="*/ 25 w 284"/>
                <a:gd name="T103" fmla="*/ 108 h 285"/>
                <a:gd name="T104" fmla="*/ 6 w 284"/>
                <a:gd name="T105" fmla="*/ 70 h 285"/>
                <a:gd name="T106" fmla="*/ 1 w 284"/>
                <a:gd name="T107" fmla="*/ 47 h 285"/>
                <a:gd name="T108" fmla="*/ 0 w 284"/>
                <a:gd name="T109" fmla="*/ 28 h 285"/>
                <a:gd name="T110" fmla="*/ 4 w 284"/>
                <a:gd name="T111" fmla="*/ 13 h 285"/>
                <a:gd name="T112" fmla="*/ 8 w 284"/>
                <a:gd name="T113" fmla="*/ 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4" y="254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45" name="Freeform 124"/>
            <p:cNvSpPr>
              <a:spLocks noEditPoints="1"/>
            </p:cNvSpPr>
            <p:nvPr/>
          </p:nvSpPr>
          <p:spPr bwMode="auto">
            <a:xfrm>
              <a:off x="2187576" y="1789113"/>
              <a:ext cx="450850" cy="452438"/>
            </a:xfrm>
            <a:custGeom>
              <a:avLst/>
              <a:gdLst>
                <a:gd name="T0" fmla="*/ 142 w 284"/>
                <a:gd name="T1" fmla="*/ 50 h 285"/>
                <a:gd name="T2" fmla="*/ 184 w 284"/>
                <a:gd name="T3" fmla="*/ 21 h 285"/>
                <a:gd name="T4" fmla="*/ 223 w 284"/>
                <a:gd name="T5" fmla="*/ 4 h 285"/>
                <a:gd name="T6" fmla="*/ 254 w 284"/>
                <a:gd name="T7" fmla="*/ 0 h 285"/>
                <a:gd name="T8" fmla="*/ 266 w 284"/>
                <a:gd name="T9" fmla="*/ 2 h 285"/>
                <a:gd name="T10" fmla="*/ 276 w 284"/>
                <a:gd name="T11" fmla="*/ 8 h 285"/>
                <a:gd name="T12" fmla="*/ 280 w 284"/>
                <a:gd name="T13" fmla="*/ 13 h 285"/>
                <a:gd name="T14" fmla="*/ 284 w 284"/>
                <a:gd name="T15" fmla="*/ 28 h 285"/>
                <a:gd name="T16" fmla="*/ 283 w 284"/>
                <a:gd name="T17" fmla="*/ 47 h 285"/>
                <a:gd name="T18" fmla="*/ 277 w 284"/>
                <a:gd name="T19" fmla="*/ 70 h 285"/>
                <a:gd name="T20" fmla="*/ 258 w 284"/>
                <a:gd name="T21" fmla="*/ 108 h 285"/>
                <a:gd name="T22" fmla="*/ 218 w 284"/>
                <a:gd name="T23" fmla="*/ 164 h 285"/>
                <a:gd name="T24" fmla="*/ 190 w 284"/>
                <a:gd name="T25" fmla="*/ 192 h 285"/>
                <a:gd name="T26" fmla="*/ 142 w 284"/>
                <a:gd name="T27" fmla="*/ 235 h 285"/>
                <a:gd name="T28" fmla="*/ 142 w 284"/>
                <a:gd name="T29" fmla="*/ 219 h 285"/>
                <a:gd name="T30" fmla="*/ 184 w 284"/>
                <a:gd name="T31" fmla="*/ 184 h 285"/>
                <a:gd name="T32" fmla="*/ 205 w 284"/>
                <a:gd name="T33" fmla="*/ 159 h 285"/>
                <a:gd name="T34" fmla="*/ 239 w 284"/>
                <a:gd name="T35" fmla="*/ 113 h 285"/>
                <a:gd name="T36" fmla="*/ 258 w 284"/>
                <a:gd name="T37" fmla="*/ 71 h 285"/>
                <a:gd name="T38" fmla="*/ 261 w 284"/>
                <a:gd name="T39" fmla="*/ 55 h 285"/>
                <a:gd name="T40" fmla="*/ 260 w 284"/>
                <a:gd name="T41" fmla="*/ 40 h 285"/>
                <a:gd name="T42" fmla="*/ 254 w 284"/>
                <a:gd name="T43" fmla="*/ 29 h 285"/>
                <a:gd name="T44" fmla="*/ 254 w 284"/>
                <a:gd name="T45" fmla="*/ 29 h 285"/>
                <a:gd name="T46" fmla="*/ 246 w 284"/>
                <a:gd name="T47" fmla="*/ 24 h 285"/>
                <a:gd name="T48" fmla="*/ 235 w 284"/>
                <a:gd name="T49" fmla="*/ 23 h 285"/>
                <a:gd name="T50" fmla="*/ 209 w 284"/>
                <a:gd name="T51" fmla="*/ 27 h 285"/>
                <a:gd name="T52" fmla="*/ 177 w 284"/>
                <a:gd name="T53" fmla="*/ 40 h 285"/>
                <a:gd name="T54" fmla="*/ 142 w 284"/>
                <a:gd name="T55" fmla="*/ 65 h 285"/>
                <a:gd name="T56" fmla="*/ 8 w 284"/>
                <a:gd name="T57" fmla="*/ 276 h 285"/>
                <a:gd name="T58" fmla="*/ 4 w 284"/>
                <a:gd name="T59" fmla="*/ 271 h 285"/>
                <a:gd name="T60" fmla="*/ 0 w 284"/>
                <a:gd name="T61" fmla="*/ 256 h 285"/>
                <a:gd name="T62" fmla="*/ 1 w 284"/>
                <a:gd name="T63" fmla="*/ 237 h 285"/>
                <a:gd name="T64" fmla="*/ 6 w 284"/>
                <a:gd name="T65" fmla="*/ 214 h 285"/>
                <a:gd name="T66" fmla="*/ 25 w 284"/>
                <a:gd name="T67" fmla="*/ 176 h 285"/>
                <a:gd name="T68" fmla="*/ 66 w 284"/>
                <a:gd name="T69" fmla="*/ 120 h 285"/>
                <a:gd name="T70" fmla="*/ 93 w 284"/>
                <a:gd name="T71" fmla="*/ 93 h 285"/>
                <a:gd name="T72" fmla="*/ 142 w 284"/>
                <a:gd name="T73" fmla="*/ 50 h 285"/>
                <a:gd name="T74" fmla="*/ 142 w 284"/>
                <a:gd name="T75" fmla="*/ 65 h 285"/>
                <a:gd name="T76" fmla="*/ 100 w 284"/>
                <a:gd name="T77" fmla="*/ 101 h 285"/>
                <a:gd name="T78" fmla="*/ 78 w 284"/>
                <a:gd name="T79" fmla="*/ 124 h 285"/>
                <a:gd name="T80" fmla="*/ 44 w 284"/>
                <a:gd name="T81" fmla="*/ 170 h 285"/>
                <a:gd name="T82" fmla="*/ 25 w 284"/>
                <a:gd name="T83" fmla="*/ 212 h 285"/>
                <a:gd name="T84" fmla="*/ 23 w 284"/>
                <a:gd name="T85" fmla="*/ 230 h 285"/>
                <a:gd name="T86" fmla="*/ 24 w 284"/>
                <a:gd name="T87" fmla="*/ 243 h 285"/>
                <a:gd name="T88" fmla="*/ 29 w 284"/>
                <a:gd name="T89" fmla="*/ 254 h 285"/>
                <a:gd name="T90" fmla="*/ 33 w 284"/>
                <a:gd name="T91" fmla="*/ 257 h 285"/>
                <a:gd name="T92" fmla="*/ 43 w 284"/>
                <a:gd name="T93" fmla="*/ 261 h 285"/>
                <a:gd name="T94" fmla="*/ 60 w 284"/>
                <a:gd name="T95" fmla="*/ 261 h 285"/>
                <a:gd name="T96" fmla="*/ 89 w 284"/>
                <a:gd name="T97" fmla="*/ 252 h 285"/>
                <a:gd name="T98" fmla="*/ 124 w 284"/>
                <a:gd name="T99" fmla="*/ 233 h 285"/>
                <a:gd name="T100" fmla="*/ 142 w 284"/>
                <a:gd name="T101" fmla="*/ 235 h 285"/>
                <a:gd name="T102" fmla="*/ 120 w 284"/>
                <a:gd name="T103" fmla="*/ 250 h 285"/>
                <a:gd name="T104" fmla="*/ 79 w 284"/>
                <a:gd name="T105" fmla="*/ 273 h 285"/>
                <a:gd name="T106" fmla="*/ 44 w 284"/>
                <a:gd name="T107" fmla="*/ 284 h 285"/>
                <a:gd name="T108" fmla="*/ 23 w 284"/>
                <a:gd name="T109" fmla="*/ 284 h 285"/>
                <a:gd name="T110" fmla="*/ 12 w 284"/>
                <a:gd name="T111" fmla="*/ 280 h 285"/>
                <a:gd name="T112" fmla="*/ 8 w 284"/>
                <a:gd name="T11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4" y="29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lnTo>
                    <a:pt x="8" y="27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46" name="Freeform 125"/>
            <p:cNvSpPr/>
            <p:nvPr/>
          </p:nvSpPr>
          <p:spPr bwMode="auto">
            <a:xfrm>
              <a:off x="2365376" y="1966913"/>
              <a:ext cx="92075" cy="95250"/>
            </a:xfrm>
            <a:custGeom>
              <a:avLst/>
              <a:gdLst>
                <a:gd name="T0" fmla="*/ 0 w 58"/>
                <a:gd name="T1" fmla="*/ 30 h 60"/>
                <a:gd name="T2" fmla="*/ 0 w 58"/>
                <a:gd name="T3" fmla="*/ 30 h 60"/>
                <a:gd name="T4" fmla="*/ 1 w 58"/>
                <a:gd name="T5" fmla="*/ 24 h 60"/>
                <a:gd name="T6" fmla="*/ 3 w 58"/>
                <a:gd name="T7" fmla="*/ 19 h 60"/>
                <a:gd name="T8" fmla="*/ 5 w 58"/>
                <a:gd name="T9" fmla="*/ 14 h 60"/>
                <a:gd name="T10" fmla="*/ 9 w 58"/>
                <a:gd name="T11" fmla="*/ 10 h 60"/>
                <a:gd name="T12" fmla="*/ 13 w 58"/>
                <a:gd name="T13" fmla="*/ 6 h 60"/>
                <a:gd name="T14" fmla="*/ 18 w 58"/>
                <a:gd name="T15" fmla="*/ 3 h 60"/>
                <a:gd name="T16" fmla="*/ 24 w 58"/>
                <a:gd name="T17" fmla="*/ 1 h 60"/>
                <a:gd name="T18" fmla="*/ 30 w 58"/>
                <a:gd name="T19" fmla="*/ 0 h 60"/>
                <a:gd name="T20" fmla="*/ 30 w 58"/>
                <a:gd name="T21" fmla="*/ 0 h 60"/>
                <a:gd name="T22" fmla="*/ 35 w 58"/>
                <a:gd name="T23" fmla="*/ 1 h 60"/>
                <a:gd name="T24" fmla="*/ 41 w 58"/>
                <a:gd name="T25" fmla="*/ 3 h 60"/>
                <a:gd name="T26" fmla="*/ 46 w 58"/>
                <a:gd name="T27" fmla="*/ 6 h 60"/>
                <a:gd name="T28" fmla="*/ 50 w 58"/>
                <a:gd name="T29" fmla="*/ 10 h 60"/>
                <a:gd name="T30" fmla="*/ 54 w 58"/>
                <a:gd name="T31" fmla="*/ 14 h 60"/>
                <a:gd name="T32" fmla="*/ 57 w 58"/>
                <a:gd name="T33" fmla="*/ 19 h 60"/>
                <a:gd name="T34" fmla="*/ 58 w 58"/>
                <a:gd name="T35" fmla="*/ 24 h 60"/>
                <a:gd name="T36" fmla="*/ 58 w 58"/>
                <a:gd name="T37" fmla="*/ 30 h 60"/>
                <a:gd name="T38" fmla="*/ 58 w 58"/>
                <a:gd name="T39" fmla="*/ 30 h 60"/>
                <a:gd name="T40" fmla="*/ 58 w 58"/>
                <a:gd name="T41" fmla="*/ 35 h 60"/>
                <a:gd name="T42" fmla="*/ 57 w 58"/>
                <a:gd name="T43" fmla="*/ 41 h 60"/>
                <a:gd name="T44" fmla="*/ 54 w 58"/>
                <a:gd name="T45" fmla="*/ 46 h 60"/>
                <a:gd name="T46" fmla="*/ 50 w 58"/>
                <a:gd name="T47" fmla="*/ 50 h 60"/>
                <a:gd name="T48" fmla="*/ 46 w 58"/>
                <a:gd name="T49" fmla="*/ 54 h 60"/>
                <a:gd name="T50" fmla="*/ 41 w 58"/>
                <a:gd name="T51" fmla="*/ 57 h 60"/>
                <a:gd name="T52" fmla="*/ 35 w 58"/>
                <a:gd name="T53" fmla="*/ 58 h 60"/>
                <a:gd name="T54" fmla="*/ 30 w 58"/>
                <a:gd name="T55" fmla="*/ 60 h 60"/>
                <a:gd name="T56" fmla="*/ 30 w 58"/>
                <a:gd name="T57" fmla="*/ 60 h 60"/>
                <a:gd name="T58" fmla="*/ 24 w 58"/>
                <a:gd name="T59" fmla="*/ 58 h 60"/>
                <a:gd name="T60" fmla="*/ 18 w 58"/>
                <a:gd name="T61" fmla="*/ 57 h 60"/>
                <a:gd name="T62" fmla="*/ 13 w 58"/>
                <a:gd name="T63" fmla="*/ 54 h 60"/>
                <a:gd name="T64" fmla="*/ 9 w 58"/>
                <a:gd name="T65" fmla="*/ 50 h 60"/>
                <a:gd name="T66" fmla="*/ 5 w 58"/>
                <a:gd name="T67" fmla="*/ 46 h 60"/>
                <a:gd name="T68" fmla="*/ 3 w 58"/>
                <a:gd name="T69" fmla="*/ 41 h 60"/>
                <a:gd name="T70" fmla="*/ 1 w 58"/>
                <a:gd name="T71" fmla="*/ 35 h 60"/>
                <a:gd name="T72" fmla="*/ 0 w 58"/>
                <a:gd name="T73" fmla="*/ 30 h 60"/>
                <a:gd name="T74" fmla="*/ 0 w 58"/>
                <a:gd name="T7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8" name="PA_组合 44"/>
          <p:cNvGrpSpPr/>
          <p:nvPr>
            <p:custDataLst>
              <p:tags r:id="rId8"/>
            </p:custDataLst>
          </p:nvPr>
        </p:nvGrpSpPr>
        <p:grpSpPr>
          <a:xfrm>
            <a:off x="888981" y="1428468"/>
            <a:ext cx="210919" cy="268126"/>
            <a:chOff x="1493838" y="1541463"/>
            <a:chExt cx="381000" cy="484187"/>
          </a:xfrm>
          <a:solidFill>
            <a:schemeClr val="accent1"/>
          </a:solidFill>
        </p:grpSpPr>
        <p:sp>
          <p:nvSpPr>
            <p:cNvPr id="140" name="Freeform 126"/>
            <p:cNvSpPr>
              <a:spLocks noEditPoints="1"/>
            </p:cNvSpPr>
            <p:nvPr/>
          </p:nvSpPr>
          <p:spPr bwMode="auto">
            <a:xfrm>
              <a:off x="1493838" y="1546225"/>
              <a:ext cx="254000" cy="479425"/>
            </a:xfrm>
            <a:custGeom>
              <a:avLst/>
              <a:gdLst>
                <a:gd name="T0" fmla="*/ 160 w 160"/>
                <a:gd name="T1" fmla="*/ 0 h 302"/>
                <a:gd name="T2" fmla="*/ 160 w 160"/>
                <a:gd name="T3" fmla="*/ 302 h 302"/>
                <a:gd name="T4" fmla="*/ 94 w 160"/>
                <a:gd name="T5" fmla="*/ 302 h 302"/>
                <a:gd name="T6" fmla="*/ 94 w 160"/>
                <a:gd name="T7" fmla="*/ 261 h 302"/>
                <a:gd name="T8" fmla="*/ 136 w 160"/>
                <a:gd name="T9" fmla="*/ 261 h 302"/>
                <a:gd name="T10" fmla="*/ 136 w 160"/>
                <a:gd name="T11" fmla="*/ 116 h 302"/>
                <a:gd name="T12" fmla="*/ 136 w 160"/>
                <a:gd name="T13" fmla="*/ 116 h 302"/>
                <a:gd name="T14" fmla="*/ 94 w 160"/>
                <a:gd name="T15" fmla="*/ 189 h 302"/>
                <a:gd name="T16" fmla="*/ 94 w 160"/>
                <a:gd name="T17" fmla="*/ 124 h 302"/>
                <a:gd name="T18" fmla="*/ 160 w 160"/>
                <a:gd name="T19" fmla="*/ 0 h 302"/>
                <a:gd name="T20" fmla="*/ 94 w 160"/>
                <a:gd name="T21" fmla="*/ 302 h 302"/>
                <a:gd name="T22" fmla="*/ 0 w 160"/>
                <a:gd name="T23" fmla="*/ 302 h 302"/>
                <a:gd name="T24" fmla="*/ 94 w 160"/>
                <a:gd name="T25" fmla="*/ 124 h 302"/>
                <a:gd name="T26" fmla="*/ 94 w 160"/>
                <a:gd name="T27" fmla="*/ 189 h 302"/>
                <a:gd name="T28" fmla="*/ 53 w 160"/>
                <a:gd name="T29" fmla="*/ 261 h 302"/>
                <a:gd name="T30" fmla="*/ 94 w 160"/>
                <a:gd name="T31" fmla="*/ 261 h 302"/>
                <a:gd name="T32" fmla="*/ 94 w 160"/>
                <a:gd name="T3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41" name="Rectangle 127"/>
            <p:cNvSpPr>
              <a:spLocks noChangeArrowheads="1"/>
            </p:cNvSpPr>
            <p:nvPr/>
          </p:nvSpPr>
          <p:spPr bwMode="auto">
            <a:xfrm>
              <a:off x="1811338" y="1541463"/>
              <a:ext cx="63500" cy="47148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46" name="PA_淘宝店chenying0907 128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1949729" y="2739208"/>
            <a:ext cx="281226" cy="219776"/>
          </a:xfrm>
          <a:custGeom>
            <a:avLst/>
            <a:gdLst>
              <a:gd name="T0" fmla="*/ 298 w 320"/>
              <a:gd name="T1" fmla="*/ 57 h 250"/>
              <a:gd name="T2" fmla="*/ 320 w 320"/>
              <a:gd name="T3" fmla="*/ 138 h 250"/>
              <a:gd name="T4" fmla="*/ 303 w 320"/>
              <a:gd name="T5" fmla="*/ 212 h 250"/>
              <a:gd name="T6" fmla="*/ 271 w 320"/>
              <a:gd name="T7" fmla="*/ 245 h 250"/>
              <a:gd name="T8" fmla="*/ 263 w 320"/>
              <a:gd name="T9" fmla="*/ 233 h 250"/>
              <a:gd name="T10" fmla="*/ 279 w 320"/>
              <a:gd name="T11" fmla="*/ 214 h 250"/>
              <a:gd name="T12" fmla="*/ 276 w 320"/>
              <a:gd name="T13" fmla="*/ 191 h 250"/>
              <a:gd name="T14" fmla="*/ 261 w 320"/>
              <a:gd name="T15" fmla="*/ 165 h 250"/>
              <a:gd name="T16" fmla="*/ 287 w 320"/>
              <a:gd name="T17" fmla="*/ 165 h 250"/>
              <a:gd name="T18" fmla="*/ 299 w 320"/>
              <a:gd name="T19" fmla="*/ 153 h 250"/>
              <a:gd name="T20" fmla="*/ 299 w 320"/>
              <a:gd name="T21" fmla="*/ 126 h 250"/>
              <a:gd name="T22" fmla="*/ 283 w 320"/>
              <a:gd name="T23" fmla="*/ 112 h 250"/>
              <a:gd name="T24" fmla="*/ 261 w 320"/>
              <a:gd name="T25" fmla="*/ 100 h 250"/>
              <a:gd name="T26" fmla="*/ 278 w 320"/>
              <a:gd name="T27" fmla="*/ 96 h 250"/>
              <a:gd name="T28" fmla="*/ 287 w 320"/>
              <a:gd name="T29" fmla="*/ 74 h 250"/>
              <a:gd name="T30" fmla="*/ 280 w 320"/>
              <a:gd name="T31" fmla="*/ 58 h 250"/>
              <a:gd name="T32" fmla="*/ 238 w 320"/>
              <a:gd name="T33" fmla="*/ 8 h 250"/>
              <a:gd name="T34" fmla="*/ 261 w 320"/>
              <a:gd name="T35" fmla="*/ 50 h 250"/>
              <a:gd name="T36" fmla="*/ 242 w 320"/>
              <a:gd name="T37" fmla="*/ 59 h 250"/>
              <a:gd name="T38" fmla="*/ 238 w 320"/>
              <a:gd name="T39" fmla="*/ 34 h 250"/>
              <a:gd name="T40" fmla="*/ 261 w 320"/>
              <a:gd name="T41" fmla="*/ 247 h 250"/>
              <a:gd name="T42" fmla="*/ 244 w 320"/>
              <a:gd name="T43" fmla="*/ 235 h 250"/>
              <a:gd name="T44" fmla="*/ 261 w 320"/>
              <a:gd name="T45" fmla="*/ 247 h 250"/>
              <a:gd name="T46" fmla="*/ 261 w 320"/>
              <a:gd name="T47" fmla="*/ 113 h 250"/>
              <a:gd name="T48" fmla="*/ 245 w 320"/>
              <a:gd name="T49" fmla="*/ 135 h 250"/>
              <a:gd name="T50" fmla="*/ 252 w 320"/>
              <a:gd name="T51" fmla="*/ 155 h 250"/>
              <a:gd name="T52" fmla="*/ 256 w 320"/>
              <a:gd name="T53" fmla="*/ 174 h 250"/>
              <a:gd name="T54" fmla="*/ 238 w 320"/>
              <a:gd name="T55" fmla="*/ 82 h 250"/>
              <a:gd name="T56" fmla="*/ 255 w 320"/>
              <a:gd name="T57" fmla="*/ 100 h 250"/>
              <a:gd name="T58" fmla="*/ 238 w 320"/>
              <a:gd name="T59" fmla="*/ 8 h 250"/>
              <a:gd name="T60" fmla="*/ 234 w 320"/>
              <a:gd name="T61" fmla="*/ 20 h 250"/>
              <a:gd name="T62" fmla="*/ 219 w 320"/>
              <a:gd name="T63" fmla="*/ 2 h 250"/>
              <a:gd name="T64" fmla="*/ 219 w 320"/>
              <a:gd name="T65" fmla="*/ 215 h 250"/>
              <a:gd name="T66" fmla="*/ 229 w 320"/>
              <a:gd name="T67" fmla="*/ 227 h 250"/>
              <a:gd name="T68" fmla="*/ 238 w 320"/>
              <a:gd name="T69" fmla="*/ 39 h 250"/>
              <a:gd name="T70" fmla="*/ 238 w 320"/>
              <a:gd name="T71" fmla="*/ 174 h 250"/>
              <a:gd name="T72" fmla="*/ 226 w 320"/>
              <a:gd name="T73" fmla="*/ 184 h 250"/>
              <a:gd name="T74" fmla="*/ 225 w 320"/>
              <a:gd name="T75" fmla="*/ 51 h 250"/>
              <a:gd name="T76" fmla="*/ 238 w 320"/>
              <a:gd name="T77" fmla="*/ 39 h 250"/>
              <a:gd name="T78" fmla="*/ 134 w 320"/>
              <a:gd name="T79" fmla="*/ 8 h 250"/>
              <a:gd name="T80" fmla="*/ 219 w 320"/>
              <a:gd name="T81" fmla="*/ 2 h 250"/>
              <a:gd name="T82" fmla="*/ 211 w 320"/>
              <a:gd name="T83" fmla="*/ 16 h 250"/>
              <a:gd name="T84" fmla="*/ 203 w 320"/>
              <a:gd name="T85" fmla="*/ 42 h 250"/>
              <a:gd name="T86" fmla="*/ 219 w 320"/>
              <a:gd name="T87" fmla="*/ 53 h 250"/>
              <a:gd name="T88" fmla="*/ 218 w 320"/>
              <a:gd name="T89" fmla="*/ 210 h 250"/>
              <a:gd name="T90" fmla="*/ 194 w 320"/>
              <a:gd name="T91" fmla="*/ 230 h 250"/>
              <a:gd name="T92" fmla="*/ 125 w 320"/>
              <a:gd name="T93" fmla="*/ 192 h 250"/>
              <a:gd name="T94" fmla="*/ 68 w 320"/>
              <a:gd name="T95" fmla="*/ 164 h 250"/>
              <a:gd name="T96" fmla="*/ 84 w 320"/>
              <a:gd name="T97" fmla="*/ 159 h 250"/>
              <a:gd name="T98" fmla="*/ 104 w 320"/>
              <a:gd name="T99" fmla="*/ 131 h 250"/>
              <a:gd name="T100" fmla="*/ 95 w 320"/>
              <a:gd name="T101" fmla="*/ 100 h 250"/>
              <a:gd name="T102" fmla="*/ 0 w 320"/>
              <a:gd name="T103" fmla="*/ 136 h 250"/>
              <a:gd name="T104" fmla="*/ 5 w 320"/>
              <a:gd name="T105" fmla="*/ 96 h 250"/>
              <a:gd name="T106" fmla="*/ 45 w 320"/>
              <a:gd name="T107" fmla="*/ 44 h 250"/>
              <a:gd name="T108" fmla="*/ 68 w 320"/>
              <a:gd name="T109" fmla="*/ 88 h 250"/>
              <a:gd name="T110" fmla="*/ 38 w 320"/>
              <a:gd name="T111" fmla="*/ 101 h 250"/>
              <a:gd name="T112" fmla="*/ 31 w 320"/>
              <a:gd name="T113" fmla="*/ 135 h 250"/>
              <a:gd name="T114" fmla="*/ 57 w 320"/>
              <a:gd name="T115" fmla="*/ 162 h 250"/>
              <a:gd name="T116" fmla="*/ 42 w 320"/>
              <a:gd name="T117" fmla="*/ 189 h 250"/>
              <a:gd name="T118" fmla="*/ 3 w 320"/>
              <a:gd name="T119" fmla="*/ 1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1" y="233"/>
                </a:lnTo>
                <a:lnTo>
                  <a:pt x="263" y="233"/>
                </a:lnTo>
                <a:lnTo>
                  <a:pt x="263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87" y="165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4" y="63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2"/>
                </a:lnTo>
                <a:lnTo>
                  <a:pt x="261" y="113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38" y="82"/>
                </a:lnTo>
                <a:lnTo>
                  <a:pt x="240" y="86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8" y="27"/>
                </a:lnTo>
                <a:lnTo>
                  <a:pt x="237" y="24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19" y="215"/>
                </a:lnTo>
                <a:lnTo>
                  <a:pt x="221" y="218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8" y="174"/>
                </a:lnTo>
                <a:lnTo>
                  <a:pt x="236" y="176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11" y="16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84" y="159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lnTo>
                  <a:pt x="0" y="136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9" name="PA_组合 46"/>
          <p:cNvGrpSpPr/>
          <p:nvPr>
            <p:custDataLst>
              <p:tags r:id="rId10"/>
            </p:custDataLst>
          </p:nvPr>
        </p:nvGrpSpPr>
        <p:grpSpPr>
          <a:xfrm>
            <a:off x="1110447" y="2958983"/>
            <a:ext cx="274195" cy="356916"/>
            <a:chOff x="1893888" y="4305300"/>
            <a:chExt cx="495300" cy="644526"/>
          </a:xfrm>
          <a:solidFill>
            <a:schemeClr val="accent1"/>
          </a:solidFill>
        </p:grpSpPr>
        <p:sp>
          <p:nvSpPr>
            <p:cNvPr id="132" name="Freeform 129"/>
            <p:cNvSpPr/>
            <p:nvPr/>
          </p:nvSpPr>
          <p:spPr bwMode="auto">
            <a:xfrm>
              <a:off x="1893888" y="4305300"/>
              <a:ext cx="495300" cy="496888"/>
            </a:xfrm>
            <a:custGeom>
              <a:avLst/>
              <a:gdLst>
                <a:gd name="T0" fmla="*/ 83 w 312"/>
                <a:gd name="T1" fmla="*/ 16 h 313"/>
                <a:gd name="T2" fmla="*/ 57 w 312"/>
                <a:gd name="T3" fmla="*/ 41 h 313"/>
                <a:gd name="T4" fmla="*/ 37 w 312"/>
                <a:gd name="T5" fmla="*/ 71 h 313"/>
                <a:gd name="T6" fmla="*/ 25 w 312"/>
                <a:gd name="T7" fmla="*/ 103 h 313"/>
                <a:gd name="T8" fmla="*/ 21 w 312"/>
                <a:gd name="T9" fmla="*/ 140 h 313"/>
                <a:gd name="T10" fmla="*/ 21 w 312"/>
                <a:gd name="T11" fmla="*/ 156 h 313"/>
                <a:gd name="T12" fmla="*/ 27 w 312"/>
                <a:gd name="T13" fmla="*/ 186 h 313"/>
                <a:gd name="T14" fmla="*/ 40 w 312"/>
                <a:gd name="T15" fmla="*/ 213 h 313"/>
                <a:gd name="T16" fmla="*/ 56 w 312"/>
                <a:gd name="T17" fmla="*/ 237 h 313"/>
                <a:gd name="T18" fmla="*/ 76 w 312"/>
                <a:gd name="T19" fmla="*/ 259 h 313"/>
                <a:gd name="T20" fmla="*/ 101 w 312"/>
                <a:gd name="T21" fmla="*/ 275 h 313"/>
                <a:gd name="T22" fmla="*/ 128 w 312"/>
                <a:gd name="T23" fmla="*/ 287 h 313"/>
                <a:gd name="T24" fmla="*/ 157 w 312"/>
                <a:gd name="T25" fmla="*/ 293 h 313"/>
                <a:gd name="T26" fmla="*/ 174 w 312"/>
                <a:gd name="T27" fmla="*/ 294 h 313"/>
                <a:gd name="T28" fmla="*/ 210 w 312"/>
                <a:gd name="T29" fmla="*/ 289 h 313"/>
                <a:gd name="T30" fmla="*/ 243 w 312"/>
                <a:gd name="T31" fmla="*/ 276 h 313"/>
                <a:gd name="T32" fmla="*/ 273 w 312"/>
                <a:gd name="T33" fmla="*/ 257 h 313"/>
                <a:gd name="T34" fmla="*/ 296 w 312"/>
                <a:gd name="T35" fmla="*/ 233 h 313"/>
                <a:gd name="T36" fmla="*/ 312 w 312"/>
                <a:gd name="T37" fmla="*/ 245 h 313"/>
                <a:gd name="T38" fmla="*/ 285 w 312"/>
                <a:gd name="T39" fmla="*/ 274 h 313"/>
                <a:gd name="T40" fmla="*/ 252 w 312"/>
                <a:gd name="T41" fmla="*/ 295 h 313"/>
                <a:gd name="T42" fmla="*/ 214 w 312"/>
                <a:gd name="T43" fmla="*/ 309 h 313"/>
                <a:gd name="T44" fmla="*/ 174 w 312"/>
                <a:gd name="T45" fmla="*/ 313 h 313"/>
                <a:gd name="T46" fmla="*/ 156 w 312"/>
                <a:gd name="T47" fmla="*/ 313 h 313"/>
                <a:gd name="T48" fmla="*/ 122 w 312"/>
                <a:gd name="T49" fmla="*/ 306 h 313"/>
                <a:gd name="T50" fmla="*/ 91 w 312"/>
                <a:gd name="T51" fmla="*/ 293 h 313"/>
                <a:gd name="T52" fmla="*/ 64 w 312"/>
                <a:gd name="T53" fmla="*/ 274 h 313"/>
                <a:gd name="T54" fmla="*/ 40 w 312"/>
                <a:gd name="T55" fmla="*/ 251 h 313"/>
                <a:gd name="T56" fmla="*/ 21 w 312"/>
                <a:gd name="T57" fmla="*/ 222 h 313"/>
                <a:gd name="T58" fmla="*/ 8 w 312"/>
                <a:gd name="T59" fmla="*/ 191 h 313"/>
                <a:gd name="T60" fmla="*/ 2 w 312"/>
                <a:gd name="T61" fmla="*/ 159 h 313"/>
                <a:gd name="T62" fmla="*/ 0 w 312"/>
                <a:gd name="T63" fmla="*/ 140 h 313"/>
                <a:gd name="T64" fmla="*/ 6 w 312"/>
                <a:gd name="T65" fmla="*/ 99 h 313"/>
                <a:gd name="T66" fmla="*/ 19 w 312"/>
                <a:gd name="T67" fmla="*/ 61 h 313"/>
                <a:gd name="T68" fmla="*/ 42 w 312"/>
                <a:gd name="T69" fmla="*/ 27 h 313"/>
                <a:gd name="T70" fmla="*/ 71 w 312"/>
                <a:gd name="T7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33" name="Freeform 130"/>
            <p:cNvSpPr>
              <a:spLocks noEditPoints="1"/>
            </p:cNvSpPr>
            <p:nvPr/>
          </p:nvSpPr>
          <p:spPr bwMode="auto">
            <a:xfrm>
              <a:off x="1947863" y="4314825"/>
              <a:ext cx="436563" cy="434975"/>
            </a:xfrm>
            <a:custGeom>
              <a:avLst/>
              <a:gdLst>
                <a:gd name="T0" fmla="*/ 152 w 275"/>
                <a:gd name="T1" fmla="*/ 1 h 274"/>
                <a:gd name="T2" fmla="*/ 191 w 275"/>
                <a:gd name="T3" fmla="*/ 10 h 274"/>
                <a:gd name="T4" fmla="*/ 225 w 275"/>
                <a:gd name="T5" fmla="*/ 32 h 274"/>
                <a:gd name="T6" fmla="*/ 252 w 275"/>
                <a:gd name="T7" fmla="*/ 61 h 274"/>
                <a:gd name="T8" fmla="*/ 268 w 275"/>
                <a:gd name="T9" fmla="*/ 97 h 274"/>
                <a:gd name="T10" fmla="*/ 275 w 275"/>
                <a:gd name="T11" fmla="*/ 138 h 274"/>
                <a:gd name="T12" fmla="*/ 272 w 275"/>
                <a:gd name="T13" fmla="*/ 165 h 274"/>
                <a:gd name="T14" fmla="*/ 259 w 275"/>
                <a:gd name="T15" fmla="*/ 203 h 274"/>
                <a:gd name="T16" fmla="*/ 234 w 275"/>
                <a:gd name="T17" fmla="*/ 235 h 274"/>
                <a:gd name="T18" fmla="*/ 203 w 275"/>
                <a:gd name="T19" fmla="*/ 258 h 274"/>
                <a:gd name="T20" fmla="*/ 165 w 275"/>
                <a:gd name="T21" fmla="*/ 272 h 274"/>
                <a:gd name="T22" fmla="*/ 137 w 275"/>
                <a:gd name="T23" fmla="*/ 274 h 274"/>
                <a:gd name="T24" fmla="*/ 137 w 275"/>
                <a:gd name="T25" fmla="*/ 269 h 274"/>
                <a:gd name="T26" fmla="*/ 164 w 275"/>
                <a:gd name="T27" fmla="*/ 266 h 274"/>
                <a:gd name="T28" fmla="*/ 201 w 275"/>
                <a:gd name="T29" fmla="*/ 253 h 274"/>
                <a:gd name="T30" fmla="*/ 230 w 275"/>
                <a:gd name="T31" fmla="*/ 230 h 274"/>
                <a:gd name="T32" fmla="*/ 253 w 275"/>
                <a:gd name="T33" fmla="*/ 200 h 274"/>
                <a:gd name="T34" fmla="*/ 266 w 275"/>
                <a:gd name="T35" fmla="*/ 163 h 274"/>
                <a:gd name="T36" fmla="*/ 268 w 275"/>
                <a:gd name="T37" fmla="*/ 138 h 274"/>
                <a:gd name="T38" fmla="*/ 263 w 275"/>
                <a:gd name="T39" fmla="*/ 98 h 274"/>
                <a:gd name="T40" fmla="*/ 247 w 275"/>
                <a:gd name="T41" fmla="*/ 65 h 274"/>
                <a:gd name="T42" fmla="*/ 221 w 275"/>
                <a:gd name="T43" fmla="*/ 36 h 274"/>
                <a:gd name="T44" fmla="*/ 188 w 275"/>
                <a:gd name="T45" fmla="*/ 17 h 274"/>
                <a:gd name="T46" fmla="*/ 151 w 275"/>
                <a:gd name="T47" fmla="*/ 8 h 274"/>
                <a:gd name="T48" fmla="*/ 137 w 275"/>
                <a:gd name="T49" fmla="*/ 0 h 274"/>
                <a:gd name="T50" fmla="*/ 137 w 275"/>
                <a:gd name="T51" fmla="*/ 274 h 274"/>
                <a:gd name="T52" fmla="*/ 96 w 275"/>
                <a:gd name="T53" fmla="*/ 269 h 274"/>
                <a:gd name="T54" fmla="*/ 61 w 275"/>
                <a:gd name="T55" fmla="*/ 251 h 274"/>
                <a:gd name="T56" fmla="*/ 31 w 275"/>
                <a:gd name="T57" fmla="*/ 224 h 274"/>
                <a:gd name="T58" fmla="*/ 11 w 275"/>
                <a:gd name="T59" fmla="*/ 191 h 274"/>
                <a:gd name="T60" fmla="*/ 2 w 275"/>
                <a:gd name="T61" fmla="*/ 151 h 274"/>
                <a:gd name="T62" fmla="*/ 2 w 275"/>
                <a:gd name="T63" fmla="*/ 123 h 274"/>
                <a:gd name="T64" fmla="*/ 11 w 275"/>
                <a:gd name="T65" fmla="*/ 84 h 274"/>
                <a:gd name="T66" fmla="*/ 31 w 275"/>
                <a:gd name="T67" fmla="*/ 50 h 274"/>
                <a:gd name="T68" fmla="*/ 61 w 275"/>
                <a:gd name="T69" fmla="*/ 24 h 274"/>
                <a:gd name="T70" fmla="*/ 96 w 275"/>
                <a:gd name="T71" fmla="*/ 6 h 274"/>
                <a:gd name="T72" fmla="*/ 137 w 275"/>
                <a:gd name="T73" fmla="*/ 0 h 274"/>
                <a:gd name="T74" fmla="*/ 125 w 275"/>
                <a:gd name="T75" fmla="*/ 8 h 274"/>
                <a:gd name="T76" fmla="*/ 87 w 275"/>
                <a:gd name="T77" fmla="*/ 17 h 274"/>
                <a:gd name="T78" fmla="*/ 54 w 275"/>
                <a:gd name="T79" fmla="*/ 36 h 274"/>
                <a:gd name="T80" fmla="*/ 29 w 275"/>
                <a:gd name="T81" fmla="*/ 65 h 274"/>
                <a:gd name="T82" fmla="*/ 12 w 275"/>
                <a:gd name="T83" fmla="*/ 98 h 274"/>
                <a:gd name="T84" fmla="*/ 7 w 275"/>
                <a:gd name="T85" fmla="*/ 138 h 274"/>
                <a:gd name="T86" fmla="*/ 10 w 275"/>
                <a:gd name="T87" fmla="*/ 163 h 274"/>
                <a:gd name="T88" fmla="*/ 22 w 275"/>
                <a:gd name="T89" fmla="*/ 200 h 274"/>
                <a:gd name="T90" fmla="*/ 45 w 275"/>
                <a:gd name="T91" fmla="*/ 230 h 274"/>
                <a:gd name="T92" fmla="*/ 75 w 275"/>
                <a:gd name="T93" fmla="*/ 253 h 274"/>
                <a:gd name="T94" fmla="*/ 111 w 275"/>
                <a:gd name="T95" fmla="*/ 266 h 274"/>
                <a:gd name="T96" fmla="*/ 137 w 275"/>
                <a:gd name="T9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37" y="0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34" name="Freeform 131"/>
            <p:cNvSpPr/>
            <p:nvPr/>
          </p:nvSpPr>
          <p:spPr bwMode="auto">
            <a:xfrm>
              <a:off x="1941513" y="4322763"/>
              <a:ext cx="434975" cy="423863"/>
            </a:xfrm>
            <a:custGeom>
              <a:avLst/>
              <a:gdLst>
                <a:gd name="T0" fmla="*/ 199 w 274"/>
                <a:gd name="T1" fmla="*/ 18 h 267"/>
                <a:gd name="T2" fmla="*/ 203 w 274"/>
                <a:gd name="T3" fmla="*/ 37 h 267"/>
                <a:gd name="T4" fmla="*/ 214 w 274"/>
                <a:gd name="T5" fmla="*/ 35 h 267"/>
                <a:gd name="T6" fmla="*/ 221 w 274"/>
                <a:gd name="T7" fmla="*/ 43 h 267"/>
                <a:gd name="T8" fmla="*/ 238 w 274"/>
                <a:gd name="T9" fmla="*/ 56 h 267"/>
                <a:gd name="T10" fmla="*/ 257 w 274"/>
                <a:gd name="T11" fmla="*/ 80 h 267"/>
                <a:gd name="T12" fmla="*/ 251 w 274"/>
                <a:gd name="T13" fmla="*/ 91 h 267"/>
                <a:gd name="T14" fmla="*/ 256 w 274"/>
                <a:gd name="T15" fmla="*/ 93 h 267"/>
                <a:gd name="T16" fmla="*/ 262 w 274"/>
                <a:gd name="T17" fmla="*/ 85 h 267"/>
                <a:gd name="T18" fmla="*/ 264 w 274"/>
                <a:gd name="T19" fmla="*/ 93 h 267"/>
                <a:gd name="T20" fmla="*/ 259 w 274"/>
                <a:gd name="T21" fmla="*/ 110 h 267"/>
                <a:gd name="T22" fmla="*/ 247 w 274"/>
                <a:gd name="T23" fmla="*/ 112 h 267"/>
                <a:gd name="T24" fmla="*/ 232 w 274"/>
                <a:gd name="T25" fmla="*/ 127 h 267"/>
                <a:gd name="T26" fmla="*/ 220 w 274"/>
                <a:gd name="T27" fmla="*/ 141 h 267"/>
                <a:gd name="T28" fmla="*/ 202 w 274"/>
                <a:gd name="T29" fmla="*/ 154 h 267"/>
                <a:gd name="T30" fmla="*/ 209 w 274"/>
                <a:gd name="T31" fmla="*/ 183 h 267"/>
                <a:gd name="T32" fmla="*/ 218 w 274"/>
                <a:gd name="T33" fmla="*/ 214 h 267"/>
                <a:gd name="T34" fmla="*/ 210 w 274"/>
                <a:gd name="T35" fmla="*/ 237 h 267"/>
                <a:gd name="T36" fmla="*/ 226 w 274"/>
                <a:gd name="T37" fmla="*/ 228 h 267"/>
                <a:gd name="T38" fmla="*/ 247 w 274"/>
                <a:gd name="T39" fmla="*/ 192 h 267"/>
                <a:gd name="T40" fmla="*/ 264 w 274"/>
                <a:gd name="T41" fmla="*/ 141 h 267"/>
                <a:gd name="T42" fmla="*/ 274 w 274"/>
                <a:gd name="T43" fmla="*/ 115 h 267"/>
                <a:gd name="T44" fmla="*/ 155 w 274"/>
                <a:gd name="T45" fmla="*/ 267 h 267"/>
                <a:gd name="T46" fmla="*/ 178 w 274"/>
                <a:gd name="T47" fmla="*/ 246 h 267"/>
                <a:gd name="T48" fmla="*/ 153 w 274"/>
                <a:gd name="T49" fmla="*/ 245 h 267"/>
                <a:gd name="T50" fmla="*/ 145 w 274"/>
                <a:gd name="T51" fmla="*/ 252 h 267"/>
                <a:gd name="T52" fmla="*/ 125 w 274"/>
                <a:gd name="T53" fmla="*/ 248 h 267"/>
                <a:gd name="T54" fmla="*/ 99 w 274"/>
                <a:gd name="T55" fmla="*/ 249 h 267"/>
                <a:gd name="T56" fmla="*/ 121 w 274"/>
                <a:gd name="T57" fmla="*/ 267 h 267"/>
                <a:gd name="T58" fmla="*/ 0 w 274"/>
                <a:gd name="T59" fmla="*/ 129 h 267"/>
                <a:gd name="T60" fmla="*/ 62 w 274"/>
                <a:gd name="T61" fmla="*/ 26 h 267"/>
                <a:gd name="T62" fmla="*/ 19 w 274"/>
                <a:gd name="T63" fmla="*/ 87 h 267"/>
                <a:gd name="T64" fmla="*/ 31 w 274"/>
                <a:gd name="T65" fmla="*/ 84 h 267"/>
                <a:gd name="T66" fmla="*/ 50 w 274"/>
                <a:gd name="T67" fmla="*/ 91 h 267"/>
                <a:gd name="T68" fmla="*/ 60 w 274"/>
                <a:gd name="T69" fmla="*/ 88 h 267"/>
                <a:gd name="T70" fmla="*/ 46 w 274"/>
                <a:gd name="T71" fmla="*/ 106 h 267"/>
                <a:gd name="T72" fmla="*/ 35 w 274"/>
                <a:gd name="T73" fmla="*/ 122 h 267"/>
                <a:gd name="T74" fmla="*/ 45 w 274"/>
                <a:gd name="T75" fmla="*/ 157 h 267"/>
                <a:gd name="T76" fmla="*/ 54 w 274"/>
                <a:gd name="T77" fmla="*/ 180 h 267"/>
                <a:gd name="T78" fmla="*/ 87 w 274"/>
                <a:gd name="T79" fmla="*/ 210 h 267"/>
                <a:gd name="T80" fmla="*/ 95 w 274"/>
                <a:gd name="T81" fmla="*/ 188 h 267"/>
                <a:gd name="T82" fmla="*/ 98 w 274"/>
                <a:gd name="T83" fmla="*/ 169 h 267"/>
                <a:gd name="T84" fmla="*/ 104 w 274"/>
                <a:gd name="T85" fmla="*/ 137 h 267"/>
                <a:gd name="T86" fmla="*/ 117 w 274"/>
                <a:gd name="T87" fmla="*/ 122 h 267"/>
                <a:gd name="T88" fmla="*/ 152 w 274"/>
                <a:gd name="T89" fmla="*/ 125 h 267"/>
                <a:gd name="T90" fmla="*/ 165 w 274"/>
                <a:gd name="T91" fmla="*/ 106 h 267"/>
                <a:gd name="T92" fmla="*/ 161 w 274"/>
                <a:gd name="T93" fmla="*/ 81 h 267"/>
                <a:gd name="T94" fmla="*/ 134 w 274"/>
                <a:gd name="T95" fmla="*/ 58 h 267"/>
                <a:gd name="T96" fmla="*/ 111 w 274"/>
                <a:gd name="T97" fmla="*/ 57 h 267"/>
                <a:gd name="T98" fmla="*/ 92 w 274"/>
                <a:gd name="T99" fmla="*/ 68 h 267"/>
                <a:gd name="T100" fmla="*/ 69 w 274"/>
                <a:gd name="T101" fmla="*/ 64 h 267"/>
                <a:gd name="T102" fmla="*/ 73 w 274"/>
                <a:gd name="T103" fmla="*/ 56 h 267"/>
                <a:gd name="T104" fmla="*/ 80 w 274"/>
                <a:gd name="T105" fmla="*/ 45 h 267"/>
                <a:gd name="T106" fmla="*/ 81 w 274"/>
                <a:gd name="T107" fmla="*/ 38 h 267"/>
                <a:gd name="T108" fmla="*/ 96 w 274"/>
                <a:gd name="T109" fmla="*/ 49 h 267"/>
                <a:gd name="T110" fmla="*/ 119 w 274"/>
                <a:gd name="T111" fmla="*/ 47 h 267"/>
                <a:gd name="T112" fmla="*/ 137 w 274"/>
                <a:gd name="T113" fmla="*/ 45 h 267"/>
                <a:gd name="T114" fmla="*/ 141 w 274"/>
                <a:gd name="T115" fmla="*/ 28 h 267"/>
                <a:gd name="T116" fmla="*/ 161 w 274"/>
                <a:gd name="T117" fmla="*/ 22 h 267"/>
                <a:gd name="T118" fmla="*/ 132 w 274"/>
                <a:gd name="T119" fmla="*/ 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35" name="Freeform 132"/>
            <p:cNvSpPr/>
            <p:nvPr/>
          </p:nvSpPr>
          <p:spPr bwMode="auto">
            <a:xfrm>
              <a:off x="2139951" y="4786313"/>
              <a:ext cx="136525" cy="163513"/>
            </a:xfrm>
            <a:custGeom>
              <a:avLst/>
              <a:gdLst>
                <a:gd name="T0" fmla="*/ 27 w 86"/>
                <a:gd name="T1" fmla="*/ 6 h 103"/>
                <a:gd name="T2" fmla="*/ 27 w 86"/>
                <a:gd name="T3" fmla="*/ 38 h 103"/>
                <a:gd name="T4" fmla="*/ 27 w 86"/>
                <a:gd name="T5" fmla="*/ 38 h 103"/>
                <a:gd name="T6" fmla="*/ 28 w 86"/>
                <a:gd name="T7" fmla="*/ 41 h 103"/>
                <a:gd name="T8" fmla="*/ 34 w 86"/>
                <a:gd name="T9" fmla="*/ 47 h 103"/>
                <a:gd name="T10" fmla="*/ 42 w 86"/>
                <a:gd name="T11" fmla="*/ 55 h 103"/>
                <a:gd name="T12" fmla="*/ 47 w 86"/>
                <a:gd name="T13" fmla="*/ 57 h 103"/>
                <a:gd name="T14" fmla="*/ 54 w 86"/>
                <a:gd name="T15" fmla="*/ 60 h 103"/>
                <a:gd name="T16" fmla="*/ 54 w 86"/>
                <a:gd name="T17" fmla="*/ 60 h 103"/>
                <a:gd name="T18" fmla="*/ 66 w 86"/>
                <a:gd name="T19" fmla="*/ 65 h 103"/>
                <a:gd name="T20" fmla="*/ 78 w 86"/>
                <a:gd name="T21" fmla="*/ 72 h 103"/>
                <a:gd name="T22" fmla="*/ 82 w 86"/>
                <a:gd name="T23" fmla="*/ 75 h 103"/>
                <a:gd name="T24" fmla="*/ 85 w 86"/>
                <a:gd name="T25" fmla="*/ 79 h 103"/>
                <a:gd name="T26" fmla="*/ 86 w 86"/>
                <a:gd name="T27" fmla="*/ 82 h 103"/>
                <a:gd name="T28" fmla="*/ 86 w 86"/>
                <a:gd name="T29" fmla="*/ 86 h 103"/>
                <a:gd name="T30" fmla="*/ 86 w 86"/>
                <a:gd name="T31" fmla="*/ 86 h 103"/>
                <a:gd name="T32" fmla="*/ 85 w 86"/>
                <a:gd name="T33" fmla="*/ 90 h 103"/>
                <a:gd name="T34" fmla="*/ 81 w 86"/>
                <a:gd name="T35" fmla="*/ 93 h 103"/>
                <a:gd name="T36" fmla="*/ 76 w 86"/>
                <a:gd name="T37" fmla="*/ 95 h 103"/>
                <a:gd name="T38" fmla="*/ 66 w 86"/>
                <a:gd name="T39" fmla="*/ 98 h 103"/>
                <a:gd name="T40" fmla="*/ 55 w 86"/>
                <a:gd name="T41" fmla="*/ 101 h 103"/>
                <a:gd name="T42" fmla="*/ 40 w 86"/>
                <a:gd name="T43" fmla="*/ 102 h 103"/>
                <a:gd name="T44" fmla="*/ 21 w 86"/>
                <a:gd name="T45" fmla="*/ 103 h 103"/>
                <a:gd name="T46" fmla="*/ 0 w 86"/>
                <a:gd name="T47" fmla="*/ 103 h 103"/>
                <a:gd name="T48" fmla="*/ 0 w 86"/>
                <a:gd name="T49" fmla="*/ 0 h 103"/>
                <a:gd name="T50" fmla="*/ 27 w 86"/>
                <a:gd name="T51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103">
                  <a:moveTo>
                    <a:pt x="27" y="6"/>
                  </a:moveTo>
                  <a:lnTo>
                    <a:pt x="27" y="38"/>
                  </a:lnTo>
                  <a:lnTo>
                    <a:pt x="27" y="38"/>
                  </a:lnTo>
                  <a:lnTo>
                    <a:pt x="28" y="41"/>
                  </a:lnTo>
                  <a:lnTo>
                    <a:pt x="34" y="47"/>
                  </a:lnTo>
                  <a:lnTo>
                    <a:pt x="42" y="55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6" y="65"/>
                  </a:lnTo>
                  <a:lnTo>
                    <a:pt x="78" y="72"/>
                  </a:lnTo>
                  <a:lnTo>
                    <a:pt x="82" y="75"/>
                  </a:lnTo>
                  <a:lnTo>
                    <a:pt x="85" y="79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6" y="86"/>
                  </a:lnTo>
                  <a:lnTo>
                    <a:pt x="85" y="90"/>
                  </a:lnTo>
                  <a:lnTo>
                    <a:pt x="81" y="93"/>
                  </a:lnTo>
                  <a:lnTo>
                    <a:pt x="76" y="95"/>
                  </a:lnTo>
                  <a:lnTo>
                    <a:pt x="66" y="98"/>
                  </a:lnTo>
                  <a:lnTo>
                    <a:pt x="55" y="101"/>
                  </a:lnTo>
                  <a:lnTo>
                    <a:pt x="40" y="102"/>
                  </a:lnTo>
                  <a:lnTo>
                    <a:pt x="21" y="103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27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36" name="Freeform 133"/>
            <p:cNvSpPr/>
            <p:nvPr/>
          </p:nvSpPr>
          <p:spPr bwMode="auto">
            <a:xfrm>
              <a:off x="2024063" y="4786313"/>
              <a:ext cx="130175" cy="163513"/>
            </a:xfrm>
            <a:custGeom>
              <a:avLst/>
              <a:gdLst>
                <a:gd name="T0" fmla="*/ 63 w 82"/>
                <a:gd name="T1" fmla="*/ 6 h 103"/>
                <a:gd name="T2" fmla="*/ 63 w 82"/>
                <a:gd name="T3" fmla="*/ 38 h 103"/>
                <a:gd name="T4" fmla="*/ 63 w 82"/>
                <a:gd name="T5" fmla="*/ 38 h 103"/>
                <a:gd name="T6" fmla="*/ 62 w 82"/>
                <a:gd name="T7" fmla="*/ 41 h 103"/>
                <a:gd name="T8" fmla="*/ 58 w 82"/>
                <a:gd name="T9" fmla="*/ 47 h 103"/>
                <a:gd name="T10" fmla="*/ 51 w 82"/>
                <a:gd name="T11" fmla="*/ 55 h 103"/>
                <a:gd name="T12" fmla="*/ 46 w 82"/>
                <a:gd name="T13" fmla="*/ 57 h 103"/>
                <a:gd name="T14" fmla="*/ 39 w 82"/>
                <a:gd name="T15" fmla="*/ 60 h 103"/>
                <a:gd name="T16" fmla="*/ 39 w 82"/>
                <a:gd name="T17" fmla="*/ 60 h 103"/>
                <a:gd name="T18" fmla="*/ 25 w 82"/>
                <a:gd name="T19" fmla="*/ 65 h 103"/>
                <a:gd name="T20" fmla="*/ 12 w 82"/>
                <a:gd name="T21" fmla="*/ 72 h 103"/>
                <a:gd name="T22" fmla="*/ 6 w 82"/>
                <a:gd name="T23" fmla="*/ 75 h 103"/>
                <a:gd name="T24" fmla="*/ 4 w 82"/>
                <a:gd name="T25" fmla="*/ 79 h 103"/>
                <a:gd name="T26" fmla="*/ 1 w 82"/>
                <a:gd name="T27" fmla="*/ 82 h 103"/>
                <a:gd name="T28" fmla="*/ 0 w 82"/>
                <a:gd name="T29" fmla="*/ 86 h 103"/>
                <a:gd name="T30" fmla="*/ 0 w 82"/>
                <a:gd name="T31" fmla="*/ 86 h 103"/>
                <a:gd name="T32" fmla="*/ 2 w 82"/>
                <a:gd name="T33" fmla="*/ 90 h 103"/>
                <a:gd name="T34" fmla="*/ 8 w 82"/>
                <a:gd name="T35" fmla="*/ 93 h 103"/>
                <a:gd name="T36" fmla="*/ 15 w 82"/>
                <a:gd name="T37" fmla="*/ 95 h 103"/>
                <a:gd name="T38" fmla="*/ 24 w 82"/>
                <a:gd name="T39" fmla="*/ 98 h 103"/>
                <a:gd name="T40" fmla="*/ 36 w 82"/>
                <a:gd name="T41" fmla="*/ 101 h 103"/>
                <a:gd name="T42" fmla="*/ 50 w 82"/>
                <a:gd name="T43" fmla="*/ 102 h 103"/>
                <a:gd name="T44" fmla="*/ 82 w 82"/>
                <a:gd name="T45" fmla="*/ 103 h 103"/>
                <a:gd name="T46" fmla="*/ 82 w 82"/>
                <a:gd name="T47" fmla="*/ 0 h 103"/>
                <a:gd name="T48" fmla="*/ 63 w 82"/>
                <a:gd name="T49" fmla="*/ 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103">
                  <a:moveTo>
                    <a:pt x="63" y="6"/>
                  </a:moveTo>
                  <a:lnTo>
                    <a:pt x="63" y="38"/>
                  </a:lnTo>
                  <a:lnTo>
                    <a:pt x="63" y="38"/>
                  </a:lnTo>
                  <a:lnTo>
                    <a:pt x="62" y="41"/>
                  </a:lnTo>
                  <a:lnTo>
                    <a:pt x="58" y="47"/>
                  </a:lnTo>
                  <a:lnTo>
                    <a:pt x="51" y="55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25" y="65"/>
                  </a:lnTo>
                  <a:lnTo>
                    <a:pt x="12" y="72"/>
                  </a:lnTo>
                  <a:lnTo>
                    <a:pt x="6" y="75"/>
                  </a:lnTo>
                  <a:lnTo>
                    <a:pt x="4" y="79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0"/>
                  </a:lnTo>
                  <a:lnTo>
                    <a:pt x="8" y="93"/>
                  </a:lnTo>
                  <a:lnTo>
                    <a:pt x="15" y="95"/>
                  </a:lnTo>
                  <a:lnTo>
                    <a:pt x="24" y="98"/>
                  </a:lnTo>
                  <a:lnTo>
                    <a:pt x="36" y="101"/>
                  </a:lnTo>
                  <a:lnTo>
                    <a:pt x="50" y="102"/>
                  </a:lnTo>
                  <a:lnTo>
                    <a:pt x="82" y="103"/>
                  </a:lnTo>
                  <a:lnTo>
                    <a:pt x="82" y="0"/>
                  </a:lnTo>
                  <a:lnTo>
                    <a:pt x="63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37" name="Freeform 134"/>
            <p:cNvSpPr/>
            <p:nvPr/>
          </p:nvSpPr>
          <p:spPr bwMode="auto">
            <a:xfrm>
              <a:off x="1893888" y="4305300"/>
              <a:ext cx="495300" cy="496888"/>
            </a:xfrm>
            <a:custGeom>
              <a:avLst/>
              <a:gdLst>
                <a:gd name="T0" fmla="*/ 83 w 312"/>
                <a:gd name="T1" fmla="*/ 16 h 313"/>
                <a:gd name="T2" fmla="*/ 57 w 312"/>
                <a:gd name="T3" fmla="*/ 41 h 313"/>
                <a:gd name="T4" fmla="*/ 37 w 312"/>
                <a:gd name="T5" fmla="*/ 71 h 313"/>
                <a:gd name="T6" fmla="*/ 25 w 312"/>
                <a:gd name="T7" fmla="*/ 103 h 313"/>
                <a:gd name="T8" fmla="*/ 21 w 312"/>
                <a:gd name="T9" fmla="*/ 140 h 313"/>
                <a:gd name="T10" fmla="*/ 21 w 312"/>
                <a:gd name="T11" fmla="*/ 156 h 313"/>
                <a:gd name="T12" fmla="*/ 27 w 312"/>
                <a:gd name="T13" fmla="*/ 186 h 313"/>
                <a:gd name="T14" fmla="*/ 40 w 312"/>
                <a:gd name="T15" fmla="*/ 213 h 313"/>
                <a:gd name="T16" fmla="*/ 56 w 312"/>
                <a:gd name="T17" fmla="*/ 237 h 313"/>
                <a:gd name="T18" fmla="*/ 76 w 312"/>
                <a:gd name="T19" fmla="*/ 259 h 313"/>
                <a:gd name="T20" fmla="*/ 101 w 312"/>
                <a:gd name="T21" fmla="*/ 275 h 313"/>
                <a:gd name="T22" fmla="*/ 128 w 312"/>
                <a:gd name="T23" fmla="*/ 287 h 313"/>
                <a:gd name="T24" fmla="*/ 157 w 312"/>
                <a:gd name="T25" fmla="*/ 293 h 313"/>
                <a:gd name="T26" fmla="*/ 174 w 312"/>
                <a:gd name="T27" fmla="*/ 294 h 313"/>
                <a:gd name="T28" fmla="*/ 210 w 312"/>
                <a:gd name="T29" fmla="*/ 289 h 313"/>
                <a:gd name="T30" fmla="*/ 243 w 312"/>
                <a:gd name="T31" fmla="*/ 276 h 313"/>
                <a:gd name="T32" fmla="*/ 273 w 312"/>
                <a:gd name="T33" fmla="*/ 257 h 313"/>
                <a:gd name="T34" fmla="*/ 296 w 312"/>
                <a:gd name="T35" fmla="*/ 233 h 313"/>
                <a:gd name="T36" fmla="*/ 312 w 312"/>
                <a:gd name="T37" fmla="*/ 245 h 313"/>
                <a:gd name="T38" fmla="*/ 285 w 312"/>
                <a:gd name="T39" fmla="*/ 274 h 313"/>
                <a:gd name="T40" fmla="*/ 252 w 312"/>
                <a:gd name="T41" fmla="*/ 295 h 313"/>
                <a:gd name="T42" fmla="*/ 214 w 312"/>
                <a:gd name="T43" fmla="*/ 309 h 313"/>
                <a:gd name="T44" fmla="*/ 174 w 312"/>
                <a:gd name="T45" fmla="*/ 313 h 313"/>
                <a:gd name="T46" fmla="*/ 156 w 312"/>
                <a:gd name="T47" fmla="*/ 313 h 313"/>
                <a:gd name="T48" fmla="*/ 122 w 312"/>
                <a:gd name="T49" fmla="*/ 306 h 313"/>
                <a:gd name="T50" fmla="*/ 91 w 312"/>
                <a:gd name="T51" fmla="*/ 293 h 313"/>
                <a:gd name="T52" fmla="*/ 64 w 312"/>
                <a:gd name="T53" fmla="*/ 274 h 313"/>
                <a:gd name="T54" fmla="*/ 40 w 312"/>
                <a:gd name="T55" fmla="*/ 251 h 313"/>
                <a:gd name="T56" fmla="*/ 21 w 312"/>
                <a:gd name="T57" fmla="*/ 222 h 313"/>
                <a:gd name="T58" fmla="*/ 8 w 312"/>
                <a:gd name="T59" fmla="*/ 191 h 313"/>
                <a:gd name="T60" fmla="*/ 2 w 312"/>
                <a:gd name="T61" fmla="*/ 159 h 313"/>
                <a:gd name="T62" fmla="*/ 0 w 312"/>
                <a:gd name="T63" fmla="*/ 140 h 313"/>
                <a:gd name="T64" fmla="*/ 6 w 312"/>
                <a:gd name="T65" fmla="*/ 99 h 313"/>
                <a:gd name="T66" fmla="*/ 19 w 312"/>
                <a:gd name="T67" fmla="*/ 61 h 313"/>
                <a:gd name="T68" fmla="*/ 42 w 312"/>
                <a:gd name="T69" fmla="*/ 27 h 313"/>
                <a:gd name="T70" fmla="*/ 71 w 312"/>
                <a:gd name="T7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38" name="Freeform 135"/>
            <p:cNvSpPr>
              <a:spLocks noEditPoints="1"/>
            </p:cNvSpPr>
            <p:nvPr/>
          </p:nvSpPr>
          <p:spPr bwMode="auto">
            <a:xfrm>
              <a:off x="1947863" y="4314825"/>
              <a:ext cx="436563" cy="434975"/>
            </a:xfrm>
            <a:custGeom>
              <a:avLst/>
              <a:gdLst>
                <a:gd name="T0" fmla="*/ 152 w 275"/>
                <a:gd name="T1" fmla="*/ 1 h 274"/>
                <a:gd name="T2" fmla="*/ 191 w 275"/>
                <a:gd name="T3" fmla="*/ 10 h 274"/>
                <a:gd name="T4" fmla="*/ 225 w 275"/>
                <a:gd name="T5" fmla="*/ 32 h 274"/>
                <a:gd name="T6" fmla="*/ 252 w 275"/>
                <a:gd name="T7" fmla="*/ 61 h 274"/>
                <a:gd name="T8" fmla="*/ 268 w 275"/>
                <a:gd name="T9" fmla="*/ 97 h 274"/>
                <a:gd name="T10" fmla="*/ 275 w 275"/>
                <a:gd name="T11" fmla="*/ 138 h 274"/>
                <a:gd name="T12" fmla="*/ 272 w 275"/>
                <a:gd name="T13" fmla="*/ 165 h 274"/>
                <a:gd name="T14" fmla="*/ 259 w 275"/>
                <a:gd name="T15" fmla="*/ 203 h 274"/>
                <a:gd name="T16" fmla="*/ 234 w 275"/>
                <a:gd name="T17" fmla="*/ 235 h 274"/>
                <a:gd name="T18" fmla="*/ 203 w 275"/>
                <a:gd name="T19" fmla="*/ 258 h 274"/>
                <a:gd name="T20" fmla="*/ 165 w 275"/>
                <a:gd name="T21" fmla="*/ 272 h 274"/>
                <a:gd name="T22" fmla="*/ 137 w 275"/>
                <a:gd name="T23" fmla="*/ 274 h 274"/>
                <a:gd name="T24" fmla="*/ 137 w 275"/>
                <a:gd name="T25" fmla="*/ 269 h 274"/>
                <a:gd name="T26" fmla="*/ 164 w 275"/>
                <a:gd name="T27" fmla="*/ 266 h 274"/>
                <a:gd name="T28" fmla="*/ 201 w 275"/>
                <a:gd name="T29" fmla="*/ 253 h 274"/>
                <a:gd name="T30" fmla="*/ 230 w 275"/>
                <a:gd name="T31" fmla="*/ 230 h 274"/>
                <a:gd name="T32" fmla="*/ 253 w 275"/>
                <a:gd name="T33" fmla="*/ 200 h 274"/>
                <a:gd name="T34" fmla="*/ 266 w 275"/>
                <a:gd name="T35" fmla="*/ 163 h 274"/>
                <a:gd name="T36" fmla="*/ 268 w 275"/>
                <a:gd name="T37" fmla="*/ 138 h 274"/>
                <a:gd name="T38" fmla="*/ 263 w 275"/>
                <a:gd name="T39" fmla="*/ 98 h 274"/>
                <a:gd name="T40" fmla="*/ 247 w 275"/>
                <a:gd name="T41" fmla="*/ 65 h 274"/>
                <a:gd name="T42" fmla="*/ 221 w 275"/>
                <a:gd name="T43" fmla="*/ 36 h 274"/>
                <a:gd name="T44" fmla="*/ 188 w 275"/>
                <a:gd name="T45" fmla="*/ 17 h 274"/>
                <a:gd name="T46" fmla="*/ 151 w 275"/>
                <a:gd name="T47" fmla="*/ 8 h 274"/>
                <a:gd name="T48" fmla="*/ 137 w 275"/>
                <a:gd name="T49" fmla="*/ 0 h 274"/>
                <a:gd name="T50" fmla="*/ 137 w 275"/>
                <a:gd name="T51" fmla="*/ 274 h 274"/>
                <a:gd name="T52" fmla="*/ 96 w 275"/>
                <a:gd name="T53" fmla="*/ 269 h 274"/>
                <a:gd name="T54" fmla="*/ 61 w 275"/>
                <a:gd name="T55" fmla="*/ 251 h 274"/>
                <a:gd name="T56" fmla="*/ 31 w 275"/>
                <a:gd name="T57" fmla="*/ 224 h 274"/>
                <a:gd name="T58" fmla="*/ 11 w 275"/>
                <a:gd name="T59" fmla="*/ 191 h 274"/>
                <a:gd name="T60" fmla="*/ 2 w 275"/>
                <a:gd name="T61" fmla="*/ 151 h 274"/>
                <a:gd name="T62" fmla="*/ 2 w 275"/>
                <a:gd name="T63" fmla="*/ 123 h 274"/>
                <a:gd name="T64" fmla="*/ 11 w 275"/>
                <a:gd name="T65" fmla="*/ 84 h 274"/>
                <a:gd name="T66" fmla="*/ 31 w 275"/>
                <a:gd name="T67" fmla="*/ 50 h 274"/>
                <a:gd name="T68" fmla="*/ 61 w 275"/>
                <a:gd name="T69" fmla="*/ 24 h 274"/>
                <a:gd name="T70" fmla="*/ 96 w 275"/>
                <a:gd name="T71" fmla="*/ 6 h 274"/>
                <a:gd name="T72" fmla="*/ 137 w 275"/>
                <a:gd name="T73" fmla="*/ 0 h 274"/>
                <a:gd name="T74" fmla="*/ 125 w 275"/>
                <a:gd name="T75" fmla="*/ 8 h 274"/>
                <a:gd name="T76" fmla="*/ 87 w 275"/>
                <a:gd name="T77" fmla="*/ 17 h 274"/>
                <a:gd name="T78" fmla="*/ 54 w 275"/>
                <a:gd name="T79" fmla="*/ 36 h 274"/>
                <a:gd name="T80" fmla="*/ 29 w 275"/>
                <a:gd name="T81" fmla="*/ 65 h 274"/>
                <a:gd name="T82" fmla="*/ 12 w 275"/>
                <a:gd name="T83" fmla="*/ 98 h 274"/>
                <a:gd name="T84" fmla="*/ 7 w 275"/>
                <a:gd name="T85" fmla="*/ 138 h 274"/>
                <a:gd name="T86" fmla="*/ 10 w 275"/>
                <a:gd name="T87" fmla="*/ 163 h 274"/>
                <a:gd name="T88" fmla="*/ 22 w 275"/>
                <a:gd name="T89" fmla="*/ 200 h 274"/>
                <a:gd name="T90" fmla="*/ 45 w 275"/>
                <a:gd name="T91" fmla="*/ 230 h 274"/>
                <a:gd name="T92" fmla="*/ 75 w 275"/>
                <a:gd name="T93" fmla="*/ 253 h 274"/>
                <a:gd name="T94" fmla="*/ 111 w 275"/>
                <a:gd name="T95" fmla="*/ 266 h 274"/>
                <a:gd name="T96" fmla="*/ 137 w 275"/>
                <a:gd name="T9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37" y="0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39" name="Freeform 136"/>
            <p:cNvSpPr/>
            <p:nvPr/>
          </p:nvSpPr>
          <p:spPr bwMode="auto">
            <a:xfrm>
              <a:off x="1941513" y="4322763"/>
              <a:ext cx="434975" cy="423863"/>
            </a:xfrm>
            <a:custGeom>
              <a:avLst/>
              <a:gdLst>
                <a:gd name="T0" fmla="*/ 199 w 274"/>
                <a:gd name="T1" fmla="*/ 18 h 267"/>
                <a:gd name="T2" fmla="*/ 203 w 274"/>
                <a:gd name="T3" fmla="*/ 37 h 267"/>
                <a:gd name="T4" fmla="*/ 214 w 274"/>
                <a:gd name="T5" fmla="*/ 35 h 267"/>
                <a:gd name="T6" fmla="*/ 221 w 274"/>
                <a:gd name="T7" fmla="*/ 43 h 267"/>
                <a:gd name="T8" fmla="*/ 238 w 274"/>
                <a:gd name="T9" fmla="*/ 56 h 267"/>
                <a:gd name="T10" fmla="*/ 257 w 274"/>
                <a:gd name="T11" fmla="*/ 80 h 267"/>
                <a:gd name="T12" fmla="*/ 251 w 274"/>
                <a:gd name="T13" fmla="*/ 91 h 267"/>
                <a:gd name="T14" fmla="*/ 256 w 274"/>
                <a:gd name="T15" fmla="*/ 93 h 267"/>
                <a:gd name="T16" fmla="*/ 262 w 274"/>
                <a:gd name="T17" fmla="*/ 85 h 267"/>
                <a:gd name="T18" fmla="*/ 264 w 274"/>
                <a:gd name="T19" fmla="*/ 93 h 267"/>
                <a:gd name="T20" fmla="*/ 259 w 274"/>
                <a:gd name="T21" fmla="*/ 110 h 267"/>
                <a:gd name="T22" fmla="*/ 247 w 274"/>
                <a:gd name="T23" fmla="*/ 112 h 267"/>
                <a:gd name="T24" fmla="*/ 232 w 274"/>
                <a:gd name="T25" fmla="*/ 127 h 267"/>
                <a:gd name="T26" fmla="*/ 220 w 274"/>
                <a:gd name="T27" fmla="*/ 141 h 267"/>
                <a:gd name="T28" fmla="*/ 202 w 274"/>
                <a:gd name="T29" fmla="*/ 154 h 267"/>
                <a:gd name="T30" fmla="*/ 209 w 274"/>
                <a:gd name="T31" fmla="*/ 183 h 267"/>
                <a:gd name="T32" fmla="*/ 218 w 274"/>
                <a:gd name="T33" fmla="*/ 214 h 267"/>
                <a:gd name="T34" fmla="*/ 210 w 274"/>
                <a:gd name="T35" fmla="*/ 237 h 267"/>
                <a:gd name="T36" fmla="*/ 226 w 274"/>
                <a:gd name="T37" fmla="*/ 228 h 267"/>
                <a:gd name="T38" fmla="*/ 247 w 274"/>
                <a:gd name="T39" fmla="*/ 192 h 267"/>
                <a:gd name="T40" fmla="*/ 264 w 274"/>
                <a:gd name="T41" fmla="*/ 141 h 267"/>
                <a:gd name="T42" fmla="*/ 274 w 274"/>
                <a:gd name="T43" fmla="*/ 115 h 267"/>
                <a:gd name="T44" fmla="*/ 155 w 274"/>
                <a:gd name="T45" fmla="*/ 267 h 267"/>
                <a:gd name="T46" fmla="*/ 178 w 274"/>
                <a:gd name="T47" fmla="*/ 246 h 267"/>
                <a:gd name="T48" fmla="*/ 153 w 274"/>
                <a:gd name="T49" fmla="*/ 245 h 267"/>
                <a:gd name="T50" fmla="*/ 145 w 274"/>
                <a:gd name="T51" fmla="*/ 252 h 267"/>
                <a:gd name="T52" fmla="*/ 125 w 274"/>
                <a:gd name="T53" fmla="*/ 248 h 267"/>
                <a:gd name="T54" fmla="*/ 99 w 274"/>
                <a:gd name="T55" fmla="*/ 249 h 267"/>
                <a:gd name="T56" fmla="*/ 121 w 274"/>
                <a:gd name="T57" fmla="*/ 267 h 267"/>
                <a:gd name="T58" fmla="*/ 0 w 274"/>
                <a:gd name="T59" fmla="*/ 129 h 267"/>
                <a:gd name="T60" fmla="*/ 62 w 274"/>
                <a:gd name="T61" fmla="*/ 26 h 267"/>
                <a:gd name="T62" fmla="*/ 19 w 274"/>
                <a:gd name="T63" fmla="*/ 87 h 267"/>
                <a:gd name="T64" fmla="*/ 31 w 274"/>
                <a:gd name="T65" fmla="*/ 84 h 267"/>
                <a:gd name="T66" fmla="*/ 50 w 274"/>
                <a:gd name="T67" fmla="*/ 91 h 267"/>
                <a:gd name="T68" fmla="*/ 60 w 274"/>
                <a:gd name="T69" fmla="*/ 88 h 267"/>
                <a:gd name="T70" fmla="*/ 46 w 274"/>
                <a:gd name="T71" fmla="*/ 106 h 267"/>
                <a:gd name="T72" fmla="*/ 35 w 274"/>
                <a:gd name="T73" fmla="*/ 122 h 267"/>
                <a:gd name="T74" fmla="*/ 45 w 274"/>
                <a:gd name="T75" fmla="*/ 157 h 267"/>
                <a:gd name="T76" fmla="*/ 54 w 274"/>
                <a:gd name="T77" fmla="*/ 180 h 267"/>
                <a:gd name="T78" fmla="*/ 87 w 274"/>
                <a:gd name="T79" fmla="*/ 210 h 267"/>
                <a:gd name="T80" fmla="*/ 95 w 274"/>
                <a:gd name="T81" fmla="*/ 188 h 267"/>
                <a:gd name="T82" fmla="*/ 98 w 274"/>
                <a:gd name="T83" fmla="*/ 169 h 267"/>
                <a:gd name="T84" fmla="*/ 104 w 274"/>
                <a:gd name="T85" fmla="*/ 137 h 267"/>
                <a:gd name="T86" fmla="*/ 117 w 274"/>
                <a:gd name="T87" fmla="*/ 122 h 267"/>
                <a:gd name="T88" fmla="*/ 152 w 274"/>
                <a:gd name="T89" fmla="*/ 125 h 267"/>
                <a:gd name="T90" fmla="*/ 165 w 274"/>
                <a:gd name="T91" fmla="*/ 106 h 267"/>
                <a:gd name="T92" fmla="*/ 161 w 274"/>
                <a:gd name="T93" fmla="*/ 81 h 267"/>
                <a:gd name="T94" fmla="*/ 134 w 274"/>
                <a:gd name="T95" fmla="*/ 58 h 267"/>
                <a:gd name="T96" fmla="*/ 111 w 274"/>
                <a:gd name="T97" fmla="*/ 57 h 267"/>
                <a:gd name="T98" fmla="*/ 92 w 274"/>
                <a:gd name="T99" fmla="*/ 68 h 267"/>
                <a:gd name="T100" fmla="*/ 69 w 274"/>
                <a:gd name="T101" fmla="*/ 64 h 267"/>
                <a:gd name="T102" fmla="*/ 73 w 274"/>
                <a:gd name="T103" fmla="*/ 56 h 267"/>
                <a:gd name="T104" fmla="*/ 80 w 274"/>
                <a:gd name="T105" fmla="*/ 45 h 267"/>
                <a:gd name="T106" fmla="*/ 81 w 274"/>
                <a:gd name="T107" fmla="*/ 38 h 267"/>
                <a:gd name="T108" fmla="*/ 96 w 274"/>
                <a:gd name="T109" fmla="*/ 49 h 267"/>
                <a:gd name="T110" fmla="*/ 119 w 274"/>
                <a:gd name="T111" fmla="*/ 47 h 267"/>
                <a:gd name="T112" fmla="*/ 137 w 274"/>
                <a:gd name="T113" fmla="*/ 45 h 267"/>
                <a:gd name="T114" fmla="*/ 141 w 274"/>
                <a:gd name="T115" fmla="*/ 28 h 267"/>
                <a:gd name="T116" fmla="*/ 161 w 274"/>
                <a:gd name="T117" fmla="*/ 22 h 267"/>
                <a:gd name="T118" fmla="*/ 132 w 274"/>
                <a:gd name="T119" fmla="*/ 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10" name="PA_组合 47"/>
          <p:cNvGrpSpPr/>
          <p:nvPr>
            <p:custDataLst>
              <p:tags r:id="rId11"/>
            </p:custDataLst>
          </p:nvPr>
        </p:nvGrpSpPr>
        <p:grpSpPr>
          <a:xfrm>
            <a:off x="2191408" y="1579674"/>
            <a:ext cx="179281" cy="319113"/>
            <a:chOff x="3846513" y="1814513"/>
            <a:chExt cx="323850" cy="576262"/>
          </a:xfrm>
          <a:solidFill>
            <a:schemeClr val="accent1"/>
          </a:solidFill>
        </p:grpSpPr>
        <p:sp>
          <p:nvSpPr>
            <p:cNvPr id="129" name="Freeform 137"/>
            <p:cNvSpPr>
              <a:spLocks noEditPoints="1"/>
            </p:cNvSpPr>
            <p:nvPr/>
          </p:nvSpPr>
          <p:spPr bwMode="auto">
            <a:xfrm>
              <a:off x="3846513" y="1814513"/>
              <a:ext cx="323850" cy="323850"/>
            </a:xfrm>
            <a:custGeom>
              <a:avLst/>
              <a:gdLst>
                <a:gd name="T0" fmla="*/ 112 w 204"/>
                <a:gd name="T1" fmla="*/ 0 h 204"/>
                <a:gd name="T2" fmla="*/ 141 w 204"/>
                <a:gd name="T3" fmla="*/ 8 h 204"/>
                <a:gd name="T4" fmla="*/ 165 w 204"/>
                <a:gd name="T5" fmla="*/ 22 h 204"/>
                <a:gd name="T6" fmla="*/ 185 w 204"/>
                <a:gd name="T7" fmla="*/ 42 h 204"/>
                <a:gd name="T8" fmla="*/ 199 w 204"/>
                <a:gd name="T9" fmla="*/ 68 h 204"/>
                <a:gd name="T10" fmla="*/ 204 w 204"/>
                <a:gd name="T11" fmla="*/ 96 h 204"/>
                <a:gd name="T12" fmla="*/ 203 w 204"/>
                <a:gd name="T13" fmla="*/ 118 h 204"/>
                <a:gd name="T14" fmla="*/ 195 w 204"/>
                <a:gd name="T15" fmla="*/ 146 h 204"/>
                <a:gd name="T16" fmla="*/ 179 w 204"/>
                <a:gd name="T17" fmla="*/ 171 h 204"/>
                <a:gd name="T18" fmla="*/ 156 w 204"/>
                <a:gd name="T19" fmla="*/ 190 h 204"/>
                <a:gd name="T20" fmla="*/ 129 w 204"/>
                <a:gd name="T21" fmla="*/ 202 h 204"/>
                <a:gd name="T22" fmla="*/ 108 w 204"/>
                <a:gd name="T23" fmla="*/ 204 h 204"/>
                <a:gd name="T24" fmla="*/ 102 w 204"/>
                <a:gd name="T25" fmla="*/ 185 h 204"/>
                <a:gd name="T26" fmla="*/ 107 w 204"/>
                <a:gd name="T27" fmla="*/ 185 h 204"/>
                <a:gd name="T28" fmla="*/ 131 w 204"/>
                <a:gd name="T29" fmla="*/ 180 h 204"/>
                <a:gd name="T30" fmla="*/ 164 w 204"/>
                <a:gd name="T31" fmla="*/ 158 h 204"/>
                <a:gd name="T32" fmla="*/ 183 w 204"/>
                <a:gd name="T33" fmla="*/ 123 h 204"/>
                <a:gd name="T34" fmla="*/ 185 w 204"/>
                <a:gd name="T35" fmla="*/ 97 h 204"/>
                <a:gd name="T36" fmla="*/ 177 w 204"/>
                <a:gd name="T37" fmla="*/ 66 h 204"/>
                <a:gd name="T38" fmla="*/ 148 w 204"/>
                <a:gd name="T39" fmla="*/ 32 h 204"/>
                <a:gd name="T40" fmla="*/ 102 w 204"/>
                <a:gd name="T41" fmla="*/ 19 h 204"/>
                <a:gd name="T42" fmla="*/ 96 w 204"/>
                <a:gd name="T43" fmla="*/ 0 h 204"/>
                <a:gd name="T44" fmla="*/ 102 w 204"/>
                <a:gd name="T45" fmla="*/ 19 h 204"/>
                <a:gd name="T46" fmla="*/ 89 w 204"/>
                <a:gd name="T47" fmla="*/ 20 h 204"/>
                <a:gd name="T48" fmla="*/ 66 w 204"/>
                <a:gd name="T49" fmla="*/ 27 h 204"/>
                <a:gd name="T50" fmla="*/ 31 w 204"/>
                <a:gd name="T51" fmla="*/ 60 h 204"/>
                <a:gd name="T52" fmla="*/ 20 w 204"/>
                <a:gd name="T53" fmla="*/ 89 h 204"/>
                <a:gd name="T54" fmla="*/ 19 w 204"/>
                <a:gd name="T55" fmla="*/ 107 h 204"/>
                <a:gd name="T56" fmla="*/ 35 w 204"/>
                <a:gd name="T57" fmla="*/ 152 h 204"/>
                <a:gd name="T58" fmla="*/ 70 w 204"/>
                <a:gd name="T59" fmla="*/ 179 h 204"/>
                <a:gd name="T60" fmla="*/ 102 w 204"/>
                <a:gd name="T61" fmla="*/ 204 h 204"/>
                <a:gd name="T62" fmla="*/ 83 w 204"/>
                <a:gd name="T63" fmla="*/ 203 h 204"/>
                <a:gd name="T64" fmla="*/ 55 w 204"/>
                <a:gd name="T65" fmla="*/ 194 h 204"/>
                <a:gd name="T66" fmla="*/ 32 w 204"/>
                <a:gd name="T67" fmla="*/ 176 h 204"/>
                <a:gd name="T68" fmla="*/ 13 w 204"/>
                <a:gd name="T69" fmla="*/ 154 h 204"/>
                <a:gd name="T70" fmla="*/ 3 w 204"/>
                <a:gd name="T71" fmla="*/ 127 h 204"/>
                <a:gd name="T72" fmla="*/ 0 w 204"/>
                <a:gd name="T73" fmla="*/ 108 h 204"/>
                <a:gd name="T74" fmla="*/ 3 w 204"/>
                <a:gd name="T75" fmla="*/ 77 h 204"/>
                <a:gd name="T76" fmla="*/ 15 w 204"/>
                <a:gd name="T77" fmla="*/ 50 h 204"/>
                <a:gd name="T78" fmla="*/ 32 w 204"/>
                <a:gd name="T79" fmla="*/ 27 h 204"/>
                <a:gd name="T80" fmla="*/ 57 w 204"/>
                <a:gd name="T81" fmla="*/ 11 h 204"/>
                <a:gd name="T82" fmla="*/ 87 w 204"/>
                <a:gd name="T83" fmla="*/ 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204">
                  <a:moveTo>
                    <a:pt x="102" y="0"/>
                  </a:moveTo>
                  <a:lnTo>
                    <a:pt x="102" y="0"/>
                  </a:lnTo>
                  <a:lnTo>
                    <a:pt x="112" y="0"/>
                  </a:lnTo>
                  <a:lnTo>
                    <a:pt x="122" y="1"/>
                  </a:lnTo>
                  <a:lnTo>
                    <a:pt x="131" y="4"/>
                  </a:lnTo>
                  <a:lnTo>
                    <a:pt x="141" y="8"/>
                  </a:lnTo>
                  <a:lnTo>
                    <a:pt x="149" y="11"/>
                  </a:lnTo>
                  <a:lnTo>
                    <a:pt x="157" y="16"/>
                  </a:lnTo>
                  <a:lnTo>
                    <a:pt x="165" y="22"/>
                  </a:lnTo>
                  <a:lnTo>
                    <a:pt x="172" y="28"/>
                  </a:lnTo>
                  <a:lnTo>
                    <a:pt x="179" y="35"/>
                  </a:lnTo>
                  <a:lnTo>
                    <a:pt x="185" y="42"/>
                  </a:lnTo>
                  <a:lnTo>
                    <a:pt x="190" y="50"/>
                  </a:lnTo>
                  <a:lnTo>
                    <a:pt x="195" y="58"/>
                  </a:lnTo>
                  <a:lnTo>
                    <a:pt x="199" y="68"/>
                  </a:lnTo>
                  <a:lnTo>
                    <a:pt x="202" y="77"/>
                  </a:lnTo>
                  <a:lnTo>
                    <a:pt x="203" y="87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4" y="107"/>
                  </a:lnTo>
                  <a:lnTo>
                    <a:pt x="203" y="118"/>
                  </a:lnTo>
                  <a:lnTo>
                    <a:pt x="202" y="127"/>
                  </a:lnTo>
                  <a:lnTo>
                    <a:pt x="199" y="137"/>
                  </a:lnTo>
                  <a:lnTo>
                    <a:pt x="195" y="146"/>
                  </a:lnTo>
                  <a:lnTo>
                    <a:pt x="190" y="154"/>
                  </a:lnTo>
                  <a:lnTo>
                    <a:pt x="184" y="162"/>
                  </a:lnTo>
                  <a:lnTo>
                    <a:pt x="179" y="171"/>
                  </a:lnTo>
                  <a:lnTo>
                    <a:pt x="172" y="177"/>
                  </a:lnTo>
                  <a:lnTo>
                    <a:pt x="164" y="184"/>
                  </a:lnTo>
                  <a:lnTo>
                    <a:pt x="156" y="190"/>
                  </a:lnTo>
                  <a:lnTo>
                    <a:pt x="148" y="194"/>
                  </a:lnTo>
                  <a:lnTo>
                    <a:pt x="138" y="198"/>
                  </a:lnTo>
                  <a:lnTo>
                    <a:pt x="129" y="202"/>
                  </a:lnTo>
                  <a:lnTo>
                    <a:pt x="118" y="203"/>
                  </a:lnTo>
                  <a:lnTo>
                    <a:pt x="108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102" y="185"/>
                  </a:lnTo>
                  <a:lnTo>
                    <a:pt x="102" y="185"/>
                  </a:lnTo>
                  <a:lnTo>
                    <a:pt x="107" y="185"/>
                  </a:lnTo>
                  <a:lnTo>
                    <a:pt x="107" y="185"/>
                  </a:lnTo>
                  <a:lnTo>
                    <a:pt x="107" y="185"/>
                  </a:lnTo>
                  <a:lnTo>
                    <a:pt x="115" y="184"/>
                  </a:lnTo>
                  <a:lnTo>
                    <a:pt x="123" y="183"/>
                  </a:lnTo>
                  <a:lnTo>
                    <a:pt x="131" y="180"/>
                  </a:lnTo>
                  <a:lnTo>
                    <a:pt x="138" y="177"/>
                  </a:lnTo>
                  <a:lnTo>
                    <a:pt x="152" y="169"/>
                  </a:lnTo>
                  <a:lnTo>
                    <a:pt x="164" y="158"/>
                  </a:lnTo>
                  <a:lnTo>
                    <a:pt x="173" y="145"/>
                  </a:lnTo>
                  <a:lnTo>
                    <a:pt x="180" y="130"/>
                  </a:lnTo>
                  <a:lnTo>
                    <a:pt x="183" y="123"/>
                  </a:lnTo>
                  <a:lnTo>
                    <a:pt x="184" y="115"/>
                  </a:lnTo>
                  <a:lnTo>
                    <a:pt x="185" y="10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3" y="81"/>
                  </a:lnTo>
                  <a:lnTo>
                    <a:pt x="177" y="66"/>
                  </a:lnTo>
                  <a:lnTo>
                    <a:pt x="169" y="53"/>
                  </a:lnTo>
                  <a:lnTo>
                    <a:pt x="160" y="42"/>
                  </a:lnTo>
                  <a:lnTo>
                    <a:pt x="148" y="32"/>
                  </a:lnTo>
                  <a:lnTo>
                    <a:pt x="133" y="26"/>
                  </a:lnTo>
                  <a:lnTo>
                    <a:pt x="118" y="20"/>
                  </a:lnTo>
                  <a:lnTo>
                    <a:pt x="102" y="19"/>
                  </a:lnTo>
                  <a:lnTo>
                    <a:pt x="102" y="0"/>
                  </a:lnTo>
                  <a:close/>
                  <a:moveTo>
                    <a:pt x="96" y="0"/>
                  </a:moveTo>
                  <a:lnTo>
                    <a:pt x="96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102" y="19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89" y="20"/>
                  </a:lnTo>
                  <a:lnTo>
                    <a:pt x="81" y="22"/>
                  </a:lnTo>
                  <a:lnTo>
                    <a:pt x="73" y="24"/>
                  </a:lnTo>
                  <a:lnTo>
                    <a:pt x="66" y="27"/>
                  </a:lnTo>
                  <a:lnTo>
                    <a:pt x="51" y="37"/>
                  </a:lnTo>
                  <a:lnTo>
                    <a:pt x="41" y="46"/>
                  </a:lnTo>
                  <a:lnTo>
                    <a:pt x="31" y="60"/>
                  </a:lnTo>
                  <a:lnTo>
                    <a:pt x="24" y="74"/>
                  </a:lnTo>
                  <a:lnTo>
                    <a:pt x="22" y="81"/>
                  </a:lnTo>
                  <a:lnTo>
                    <a:pt x="20" y="89"/>
                  </a:lnTo>
                  <a:lnTo>
                    <a:pt x="19" y="99"/>
                  </a:lnTo>
                  <a:lnTo>
                    <a:pt x="19" y="107"/>
                  </a:lnTo>
                  <a:lnTo>
                    <a:pt x="19" y="107"/>
                  </a:lnTo>
                  <a:lnTo>
                    <a:pt x="22" y="123"/>
                  </a:lnTo>
                  <a:lnTo>
                    <a:pt x="27" y="138"/>
                  </a:lnTo>
                  <a:lnTo>
                    <a:pt x="35" y="152"/>
                  </a:lnTo>
                  <a:lnTo>
                    <a:pt x="45" y="162"/>
                  </a:lnTo>
                  <a:lnTo>
                    <a:pt x="57" y="172"/>
                  </a:lnTo>
                  <a:lnTo>
                    <a:pt x="70" y="179"/>
                  </a:lnTo>
                  <a:lnTo>
                    <a:pt x="87" y="184"/>
                  </a:lnTo>
                  <a:lnTo>
                    <a:pt x="102" y="185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3" y="200"/>
                  </a:lnTo>
                  <a:lnTo>
                    <a:pt x="64" y="198"/>
                  </a:lnTo>
                  <a:lnTo>
                    <a:pt x="55" y="194"/>
                  </a:lnTo>
                  <a:lnTo>
                    <a:pt x="47" y="188"/>
                  </a:lnTo>
                  <a:lnTo>
                    <a:pt x="39" y="183"/>
                  </a:lnTo>
                  <a:lnTo>
                    <a:pt x="32" y="176"/>
                  </a:lnTo>
                  <a:lnTo>
                    <a:pt x="26" y="169"/>
                  </a:lnTo>
                  <a:lnTo>
                    <a:pt x="19" y="162"/>
                  </a:lnTo>
                  <a:lnTo>
                    <a:pt x="13" y="154"/>
                  </a:lnTo>
                  <a:lnTo>
                    <a:pt x="9" y="146"/>
                  </a:lnTo>
                  <a:lnTo>
                    <a:pt x="5" y="137"/>
                  </a:lnTo>
                  <a:lnTo>
                    <a:pt x="3" y="127"/>
                  </a:lnTo>
                  <a:lnTo>
                    <a:pt x="1" y="11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1" y="87"/>
                  </a:lnTo>
                  <a:lnTo>
                    <a:pt x="3" y="77"/>
                  </a:lnTo>
                  <a:lnTo>
                    <a:pt x="5" y="68"/>
                  </a:lnTo>
                  <a:lnTo>
                    <a:pt x="9" y="58"/>
                  </a:lnTo>
                  <a:lnTo>
                    <a:pt x="15" y="50"/>
                  </a:lnTo>
                  <a:lnTo>
                    <a:pt x="20" y="42"/>
                  </a:lnTo>
                  <a:lnTo>
                    <a:pt x="26" y="34"/>
                  </a:lnTo>
                  <a:lnTo>
                    <a:pt x="32" y="27"/>
                  </a:lnTo>
                  <a:lnTo>
                    <a:pt x="41" y="20"/>
                  </a:lnTo>
                  <a:lnTo>
                    <a:pt x="49" y="15"/>
                  </a:lnTo>
                  <a:lnTo>
                    <a:pt x="57" y="11"/>
                  </a:lnTo>
                  <a:lnTo>
                    <a:pt x="66" y="7"/>
                  </a:lnTo>
                  <a:lnTo>
                    <a:pt x="76" y="3"/>
                  </a:lnTo>
                  <a:lnTo>
                    <a:pt x="87" y="1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30" name="Freeform 138"/>
            <p:cNvSpPr/>
            <p:nvPr/>
          </p:nvSpPr>
          <p:spPr bwMode="auto">
            <a:xfrm>
              <a:off x="3994151" y="2119313"/>
              <a:ext cx="52388" cy="161925"/>
            </a:xfrm>
            <a:custGeom>
              <a:avLst/>
              <a:gdLst>
                <a:gd name="T0" fmla="*/ 6 w 33"/>
                <a:gd name="T1" fmla="*/ 102 h 102"/>
                <a:gd name="T2" fmla="*/ 33 w 33"/>
                <a:gd name="T3" fmla="*/ 100 h 102"/>
                <a:gd name="T4" fmla="*/ 27 w 33"/>
                <a:gd name="T5" fmla="*/ 0 h 102"/>
                <a:gd name="T6" fmla="*/ 0 w 33"/>
                <a:gd name="T7" fmla="*/ 2 h 102"/>
                <a:gd name="T8" fmla="*/ 6 w 33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02">
                  <a:moveTo>
                    <a:pt x="6" y="102"/>
                  </a:moveTo>
                  <a:lnTo>
                    <a:pt x="33" y="10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6" y="10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31" name="Freeform 139"/>
            <p:cNvSpPr/>
            <p:nvPr/>
          </p:nvSpPr>
          <p:spPr bwMode="auto">
            <a:xfrm>
              <a:off x="3986213" y="2171700"/>
              <a:ext cx="77788" cy="219075"/>
            </a:xfrm>
            <a:custGeom>
              <a:avLst/>
              <a:gdLst>
                <a:gd name="T0" fmla="*/ 5 w 49"/>
                <a:gd name="T1" fmla="*/ 116 h 138"/>
                <a:gd name="T2" fmla="*/ 5 w 49"/>
                <a:gd name="T3" fmla="*/ 116 h 138"/>
                <a:gd name="T4" fmla="*/ 5 w 49"/>
                <a:gd name="T5" fmla="*/ 122 h 138"/>
                <a:gd name="T6" fmla="*/ 7 w 49"/>
                <a:gd name="T7" fmla="*/ 126 h 138"/>
                <a:gd name="T8" fmla="*/ 9 w 49"/>
                <a:gd name="T9" fmla="*/ 128 h 138"/>
                <a:gd name="T10" fmla="*/ 12 w 49"/>
                <a:gd name="T11" fmla="*/ 132 h 138"/>
                <a:gd name="T12" fmla="*/ 16 w 49"/>
                <a:gd name="T13" fmla="*/ 134 h 138"/>
                <a:gd name="T14" fmla="*/ 19 w 49"/>
                <a:gd name="T15" fmla="*/ 136 h 138"/>
                <a:gd name="T16" fmla="*/ 23 w 49"/>
                <a:gd name="T17" fmla="*/ 138 h 138"/>
                <a:gd name="T18" fmla="*/ 28 w 49"/>
                <a:gd name="T19" fmla="*/ 138 h 138"/>
                <a:gd name="T20" fmla="*/ 28 w 49"/>
                <a:gd name="T21" fmla="*/ 138 h 138"/>
                <a:gd name="T22" fmla="*/ 32 w 49"/>
                <a:gd name="T23" fmla="*/ 136 h 138"/>
                <a:gd name="T24" fmla="*/ 37 w 49"/>
                <a:gd name="T25" fmla="*/ 135 h 138"/>
                <a:gd name="T26" fmla="*/ 41 w 49"/>
                <a:gd name="T27" fmla="*/ 132 h 138"/>
                <a:gd name="T28" fmla="*/ 43 w 49"/>
                <a:gd name="T29" fmla="*/ 130 h 138"/>
                <a:gd name="T30" fmla="*/ 46 w 49"/>
                <a:gd name="T31" fmla="*/ 127 h 138"/>
                <a:gd name="T32" fmla="*/ 47 w 49"/>
                <a:gd name="T33" fmla="*/ 123 h 138"/>
                <a:gd name="T34" fmla="*/ 49 w 49"/>
                <a:gd name="T35" fmla="*/ 119 h 138"/>
                <a:gd name="T36" fmla="*/ 49 w 49"/>
                <a:gd name="T37" fmla="*/ 115 h 138"/>
                <a:gd name="T38" fmla="*/ 43 w 49"/>
                <a:gd name="T39" fmla="*/ 20 h 138"/>
                <a:gd name="T40" fmla="*/ 43 w 49"/>
                <a:gd name="T41" fmla="*/ 20 h 138"/>
                <a:gd name="T42" fmla="*/ 43 w 49"/>
                <a:gd name="T43" fmla="*/ 16 h 138"/>
                <a:gd name="T44" fmla="*/ 42 w 49"/>
                <a:gd name="T45" fmla="*/ 12 h 138"/>
                <a:gd name="T46" fmla="*/ 39 w 49"/>
                <a:gd name="T47" fmla="*/ 8 h 138"/>
                <a:gd name="T48" fmla="*/ 37 w 49"/>
                <a:gd name="T49" fmla="*/ 5 h 138"/>
                <a:gd name="T50" fmla="*/ 34 w 49"/>
                <a:gd name="T51" fmla="*/ 2 h 138"/>
                <a:gd name="T52" fmla="*/ 30 w 49"/>
                <a:gd name="T53" fmla="*/ 1 h 138"/>
                <a:gd name="T54" fmla="*/ 26 w 49"/>
                <a:gd name="T55" fmla="*/ 0 h 138"/>
                <a:gd name="T56" fmla="*/ 20 w 49"/>
                <a:gd name="T57" fmla="*/ 0 h 138"/>
                <a:gd name="T58" fmla="*/ 20 w 49"/>
                <a:gd name="T59" fmla="*/ 0 h 138"/>
                <a:gd name="T60" fmla="*/ 16 w 49"/>
                <a:gd name="T61" fmla="*/ 0 h 138"/>
                <a:gd name="T62" fmla="*/ 12 w 49"/>
                <a:gd name="T63" fmla="*/ 1 h 138"/>
                <a:gd name="T64" fmla="*/ 8 w 49"/>
                <a:gd name="T65" fmla="*/ 4 h 138"/>
                <a:gd name="T66" fmla="*/ 5 w 49"/>
                <a:gd name="T67" fmla="*/ 6 h 138"/>
                <a:gd name="T68" fmla="*/ 3 w 49"/>
                <a:gd name="T69" fmla="*/ 11 h 138"/>
                <a:gd name="T70" fmla="*/ 1 w 49"/>
                <a:gd name="T71" fmla="*/ 15 h 138"/>
                <a:gd name="T72" fmla="*/ 0 w 49"/>
                <a:gd name="T73" fmla="*/ 19 h 138"/>
                <a:gd name="T74" fmla="*/ 0 w 49"/>
                <a:gd name="T75" fmla="*/ 23 h 138"/>
                <a:gd name="T76" fmla="*/ 5 w 49"/>
                <a:gd name="T77" fmla="*/ 11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" h="138">
                  <a:moveTo>
                    <a:pt x="5" y="116"/>
                  </a:moveTo>
                  <a:lnTo>
                    <a:pt x="5" y="116"/>
                  </a:lnTo>
                  <a:lnTo>
                    <a:pt x="5" y="122"/>
                  </a:lnTo>
                  <a:lnTo>
                    <a:pt x="7" y="126"/>
                  </a:lnTo>
                  <a:lnTo>
                    <a:pt x="9" y="128"/>
                  </a:lnTo>
                  <a:lnTo>
                    <a:pt x="12" y="132"/>
                  </a:lnTo>
                  <a:lnTo>
                    <a:pt x="16" y="134"/>
                  </a:lnTo>
                  <a:lnTo>
                    <a:pt x="19" y="136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32" y="136"/>
                  </a:lnTo>
                  <a:lnTo>
                    <a:pt x="37" y="135"/>
                  </a:lnTo>
                  <a:lnTo>
                    <a:pt x="41" y="132"/>
                  </a:lnTo>
                  <a:lnTo>
                    <a:pt x="43" y="130"/>
                  </a:lnTo>
                  <a:lnTo>
                    <a:pt x="46" y="127"/>
                  </a:lnTo>
                  <a:lnTo>
                    <a:pt x="47" y="123"/>
                  </a:lnTo>
                  <a:lnTo>
                    <a:pt x="49" y="119"/>
                  </a:lnTo>
                  <a:lnTo>
                    <a:pt x="49" y="115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6"/>
                  </a:lnTo>
                  <a:lnTo>
                    <a:pt x="42" y="12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5" y="11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49" name="PA_淘宝店chenying0907 140"/>
          <p:cNvSpPr/>
          <p:nvPr>
            <p:custDataLst>
              <p:tags r:id="rId12"/>
            </p:custDataLst>
          </p:nvPr>
        </p:nvSpPr>
        <p:spPr bwMode="auto">
          <a:xfrm>
            <a:off x="1482191" y="1216604"/>
            <a:ext cx="285620" cy="232962"/>
          </a:xfrm>
          <a:custGeom>
            <a:avLst/>
            <a:gdLst>
              <a:gd name="T0" fmla="*/ 166 w 325"/>
              <a:gd name="T1" fmla="*/ 265 h 265"/>
              <a:gd name="T2" fmla="*/ 166 w 325"/>
              <a:gd name="T3" fmla="*/ 265 h 265"/>
              <a:gd name="T4" fmla="*/ 169 w 325"/>
              <a:gd name="T5" fmla="*/ 263 h 265"/>
              <a:gd name="T6" fmla="*/ 177 w 325"/>
              <a:gd name="T7" fmla="*/ 257 h 265"/>
              <a:gd name="T8" fmla="*/ 189 w 325"/>
              <a:gd name="T9" fmla="*/ 250 h 265"/>
              <a:gd name="T10" fmla="*/ 198 w 325"/>
              <a:gd name="T11" fmla="*/ 246 h 265"/>
              <a:gd name="T12" fmla="*/ 207 w 325"/>
              <a:gd name="T13" fmla="*/ 244 h 265"/>
              <a:gd name="T14" fmla="*/ 218 w 325"/>
              <a:gd name="T15" fmla="*/ 241 h 265"/>
              <a:gd name="T16" fmla="*/ 230 w 325"/>
              <a:gd name="T17" fmla="*/ 240 h 265"/>
              <a:gd name="T18" fmla="*/ 242 w 325"/>
              <a:gd name="T19" fmla="*/ 240 h 265"/>
              <a:gd name="T20" fmla="*/ 257 w 325"/>
              <a:gd name="T21" fmla="*/ 241 h 265"/>
              <a:gd name="T22" fmla="*/ 272 w 325"/>
              <a:gd name="T23" fmla="*/ 242 h 265"/>
              <a:gd name="T24" fmla="*/ 288 w 325"/>
              <a:gd name="T25" fmla="*/ 248 h 265"/>
              <a:gd name="T26" fmla="*/ 306 w 325"/>
              <a:gd name="T27" fmla="*/ 255 h 265"/>
              <a:gd name="T28" fmla="*/ 325 w 325"/>
              <a:gd name="T29" fmla="*/ 263 h 265"/>
              <a:gd name="T30" fmla="*/ 325 w 325"/>
              <a:gd name="T31" fmla="*/ 26 h 265"/>
              <a:gd name="T32" fmla="*/ 325 w 325"/>
              <a:gd name="T33" fmla="*/ 26 h 265"/>
              <a:gd name="T34" fmla="*/ 307 w 325"/>
              <a:gd name="T35" fmla="*/ 18 h 265"/>
              <a:gd name="T36" fmla="*/ 288 w 325"/>
              <a:gd name="T37" fmla="*/ 9 h 265"/>
              <a:gd name="T38" fmla="*/ 265 w 325"/>
              <a:gd name="T39" fmla="*/ 4 h 265"/>
              <a:gd name="T40" fmla="*/ 253 w 325"/>
              <a:gd name="T41" fmla="*/ 1 h 265"/>
              <a:gd name="T42" fmla="*/ 240 w 325"/>
              <a:gd name="T43" fmla="*/ 0 h 265"/>
              <a:gd name="T44" fmla="*/ 226 w 325"/>
              <a:gd name="T45" fmla="*/ 0 h 265"/>
              <a:gd name="T46" fmla="*/ 212 w 325"/>
              <a:gd name="T47" fmla="*/ 1 h 265"/>
              <a:gd name="T48" fmla="*/ 199 w 325"/>
              <a:gd name="T49" fmla="*/ 4 h 265"/>
              <a:gd name="T50" fmla="*/ 187 w 325"/>
              <a:gd name="T51" fmla="*/ 8 h 265"/>
              <a:gd name="T52" fmla="*/ 175 w 325"/>
              <a:gd name="T53" fmla="*/ 16 h 265"/>
              <a:gd name="T54" fmla="*/ 162 w 325"/>
              <a:gd name="T55" fmla="*/ 26 h 265"/>
              <a:gd name="T56" fmla="*/ 0 w 325"/>
              <a:gd name="T57" fmla="*/ 26 h 265"/>
              <a:gd name="T58" fmla="*/ 0 w 325"/>
              <a:gd name="T59" fmla="*/ 264 h 265"/>
              <a:gd name="T60" fmla="*/ 166 w 325"/>
              <a:gd name="T61" fmla="*/ 265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5" h="265">
                <a:moveTo>
                  <a:pt x="166" y="265"/>
                </a:moveTo>
                <a:lnTo>
                  <a:pt x="166" y="265"/>
                </a:lnTo>
                <a:lnTo>
                  <a:pt x="169" y="263"/>
                </a:lnTo>
                <a:lnTo>
                  <a:pt x="177" y="257"/>
                </a:lnTo>
                <a:lnTo>
                  <a:pt x="189" y="250"/>
                </a:lnTo>
                <a:lnTo>
                  <a:pt x="198" y="246"/>
                </a:lnTo>
                <a:lnTo>
                  <a:pt x="207" y="244"/>
                </a:lnTo>
                <a:lnTo>
                  <a:pt x="218" y="241"/>
                </a:lnTo>
                <a:lnTo>
                  <a:pt x="230" y="240"/>
                </a:lnTo>
                <a:lnTo>
                  <a:pt x="242" y="240"/>
                </a:lnTo>
                <a:lnTo>
                  <a:pt x="257" y="241"/>
                </a:lnTo>
                <a:lnTo>
                  <a:pt x="272" y="242"/>
                </a:lnTo>
                <a:lnTo>
                  <a:pt x="288" y="248"/>
                </a:lnTo>
                <a:lnTo>
                  <a:pt x="306" y="255"/>
                </a:lnTo>
                <a:lnTo>
                  <a:pt x="325" y="263"/>
                </a:lnTo>
                <a:lnTo>
                  <a:pt x="325" y="26"/>
                </a:lnTo>
                <a:lnTo>
                  <a:pt x="325" y="26"/>
                </a:lnTo>
                <a:lnTo>
                  <a:pt x="307" y="18"/>
                </a:lnTo>
                <a:lnTo>
                  <a:pt x="288" y="9"/>
                </a:lnTo>
                <a:lnTo>
                  <a:pt x="265" y="4"/>
                </a:lnTo>
                <a:lnTo>
                  <a:pt x="253" y="1"/>
                </a:lnTo>
                <a:lnTo>
                  <a:pt x="240" y="0"/>
                </a:lnTo>
                <a:lnTo>
                  <a:pt x="226" y="0"/>
                </a:lnTo>
                <a:lnTo>
                  <a:pt x="212" y="1"/>
                </a:lnTo>
                <a:lnTo>
                  <a:pt x="199" y="4"/>
                </a:lnTo>
                <a:lnTo>
                  <a:pt x="187" y="8"/>
                </a:lnTo>
                <a:lnTo>
                  <a:pt x="175" y="16"/>
                </a:lnTo>
                <a:lnTo>
                  <a:pt x="162" y="26"/>
                </a:lnTo>
                <a:lnTo>
                  <a:pt x="0" y="26"/>
                </a:lnTo>
                <a:lnTo>
                  <a:pt x="0" y="264"/>
                </a:lnTo>
                <a:lnTo>
                  <a:pt x="166" y="265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0" name="PA_淘宝店chenying0907 141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1505042" y="2641628"/>
            <a:ext cx="348017" cy="287467"/>
          </a:xfrm>
          <a:custGeom>
            <a:avLst/>
            <a:gdLst>
              <a:gd name="T0" fmla="*/ 365 w 396"/>
              <a:gd name="T1" fmla="*/ 0 h 327"/>
              <a:gd name="T2" fmla="*/ 383 w 396"/>
              <a:gd name="T3" fmla="*/ 5 h 327"/>
              <a:gd name="T4" fmla="*/ 394 w 396"/>
              <a:gd name="T5" fmla="*/ 19 h 327"/>
              <a:gd name="T6" fmla="*/ 396 w 396"/>
              <a:gd name="T7" fmla="*/ 197 h 327"/>
              <a:gd name="T8" fmla="*/ 394 w 396"/>
              <a:gd name="T9" fmla="*/ 210 h 327"/>
              <a:gd name="T10" fmla="*/ 383 w 396"/>
              <a:gd name="T11" fmla="*/ 224 h 327"/>
              <a:gd name="T12" fmla="*/ 365 w 396"/>
              <a:gd name="T13" fmla="*/ 230 h 327"/>
              <a:gd name="T14" fmla="*/ 295 w 396"/>
              <a:gd name="T15" fmla="*/ 260 h 327"/>
              <a:gd name="T16" fmla="*/ 307 w 396"/>
              <a:gd name="T17" fmla="*/ 262 h 327"/>
              <a:gd name="T18" fmla="*/ 321 w 396"/>
              <a:gd name="T19" fmla="*/ 273 h 327"/>
              <a:gd name="T20" fmla="*/ 326 w 396"/>
              <a:gd name="T21" fmla="*/ 291 h 327"/>
              <a:gd name="T22" fmla="*/ 326 w 396"/>
              <a:gd name="T23" fmla="*/ 302 h 327"/>
              <a:gd name="T24" fmla="*/ 318 w 396"/>
              <a:gd name="T25" fmla="*/ 318 h 327"/>
              <a:gd name="T26" fmla="*/ 302 w 396"/>
              <a:gd name="T27" fmla="*/ 326 h 327"/>
              <a:gd name="T28" fmla="*/ 199 w 396"/>
              <a:gd name="T29" fmla="*/ 208 h 327"/>
              <a:gd name="T30" fmla="*/ 348 w 396"/>
              <a:gd name="T31" fmla="*/ 208 h 327"/>
              <a:gd name="T32" fmla="*/ 361 w 396"/>
              <a:gd name="T33" fmla="*/ 204 h 327"/>
              <a:gd name="T34" fmla="*/ 371 w 396"/>
              <a:gd name="T35" fmla="*/ 192 h 327"/>
              <a:gd name="T36" fmla="*/ 373 w 396"/>
              <a:gd name="T37" fmla="*/ 47 h 327"/>
              <a:gd name="T38" fmla="*/ 371 w 396"/>
              <a:gd name="T39" fmla="*/ 36 h 327"/>
              <a:gd name="T40" fmla="*/ 361 w 396"/>
              <a:gd name="T41" fmla="*/ 25 h 327"/>
              <a:gd name="T42" fmla="*/ 348 w 396"/>
              <a:gd name="T43" fmla="*/ 20 h 327"/>
              <a:gd name="T44" fmla="*/ 127 w 396"/>
              <a:gd name="T45" fmla="*/ 260 h 327"/>
              <a:gd name="T46" fmla="*/ 127 w 396"/>
              <a:gd name="T47" fmla="*/ 230 h 327"/>
              <a:gd name="T48" fmla="*/ 199 w 396"/>
              <a:gd name="T49" fmla="*/ 327 h 327"/>
              <a:gd name="T50" fmla="*/ 154 w 396"/>
              <a:gd name="T51" fmla="*/ 288 h 327"/>
              <a:gd name="T52" fmla="*/ 158 w 396"/>
              <a:gd name="T53" fmla="*/ 287 h 327"/>
              <a:gd name="T54" fmla="*/ 159 w 396"/>
              <a:gd name="T55" fmla="*/ 283 h 327"/>
              <a:gd name="T56" fmla="*/ 155 w 396"/>
              <a:gd name="T57" fmla="*/ 277 h 327"/>
              <a:gd name="T58" fmla="*/ 127 w 396"/>
              <a:gd name="T59" fmla="*/ 260 h 327"/>
              <a:gd name="T60" fmla="*/ 199 w 396"/>
              <a:gd name="T61" fmla="*/ 0 h 327"/>
              <a:gd name="T62" fmla="*/ 127 w 396"/>
              <a:gd name="T63" fmla="*/ 0 h 327"/>
              <a:gd name="T64" fmla="*/ 127 w 396"/>
              <a:gd name="T65" fmla="*/ 276 h 327"/>
              <a:gd name="T66" fmla="*/ 97 w 396"/>
              <a:gd name="T67" fmla="*/ 277 h 327"/>
              <a:gd name="T68" fmla="*/ 94 w 396"/>
              <a:gd name="T69" fmla="*/ 283 h 327"/>
              <a:gd name="T70" fmla="*/ 96 w 396"/>
              <a:gd name="T71" fmla="*/ 287 h 327"/>
              <a:gd name="T72" fmla="*/ 100 w 396"/>
              <a:gd name="T73" fmla="*/ 288 h 327"/>
              <a:gd name="T74" fmla="*/ 101 w 396"/>
              <a:gd name="T75" fmla="*/ 327 h 327"/>
              <a:gd name="T76" fmla="*/ 88 w 396"/>
              <a:gd name="T77" fmla="*/ 325 h 327"/>
              <a:gd name="T78" fmla="*/ 74 w 396"/>
              <a:gd name="T79" fmla="*/ 314 h 327"/>
              <a:gd name="T80" fmla="*/ 69 w 396"/>
              <a:gd name="T81" fmla="*/ 295 h 327"/>
              <a:gd name="T82" fmla="*/ 70 w 396"/>
              <a:gd name="T83" fmla="*/ 285 h 327"/>
              <a:gd name="T84" fmla="*/ 78 w 396"/>
              <a:gd name="T85" fmla="*/ 269 h 327"/>
              <a:gd name="T86" fmla="*/ 94 w 396"/>
              <a:gd name="T87" fmla="*/ 260 h 327"/>
              <a:gd name="T88" fmla="*/ 127 w 396"/>
              <a:gd name="T89" fmla="*/ 230 h 327"/>
              <a:gd name="T90" fmla="*/ 25 w 396"/>
              <a:gd name="T91" fmla="*/ 229 h 327"/>
              <a:gd name="T92" fmla="*/ 9 w 396"/>
              <a:gd name="T93" fmla="*/ 220 h 327"/>
              <a:gd name="T94" fmla="*/ 1 w 396"/>
              <a:gd name="T95" fmla="*/ 204 h 327"/>
              <a:gd name="T96" fmla="*/ 0 w 396"/>
              <a:gd name="T97" fmla="*/ 31 h 327"/>
              <a:gd name="T98" fmla="*/ 5 w 396"/>
              <a:gd name="T99" fmla="*/ 13 h 327"/>
              <a:gd name="T100" fmla="*/ 20 w 396"/>
              <a:gd name="T101" fmla="*/ 2 h 327"/>
              <a:gd name="T102" fmla="*/ 127 w 396"/>
              <a:gd name="T103" fmla="*/ 0 h 327"/>
              <a:gd name="T104" fmla="*/ 50 w 396"/>
              <a:gd name="T105" fmla="*/ 20 h 327"/>
              <a:gd name="T106" fmla="*/ 35 w 396"/>
              <a:gd name="T107" fmla="*/ 25 h 327"/>
              <a:gd name="T108" fmla="*/ 25 w 396"/>
              <a:gd name="T109" fmla="*/ 36 h 327"/>
              <a:gd name="T110" fmla="*/ 24 w 396"/>
              <a:gd name="T111" fmla="*/ 182 h 327"/>
              <a:gd name="T112" fmla="*/ 25 w 396"/>
              <a:gd name="T113" fmla="*/ 192 h 327"/>
              <a:gd name="T114" fmla="*/ 35 w 396"/>
              <a:gd name="T115" fmla="*/ 204 h 327"/>
              <a:gd name="T116" fmla="*/ 50 w 396"/>
              <a:gd name="T117" fmla="*/ 208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6" h="327">
                <a:moveTo>
                  <a:pt x="199" y="0"/>
                </a:moveTo>
                <a:lnTo>
                  <a:pt x="365" y="0"/>
                </a:lnTo>
                <a:lnTo>
                  <a:pt x="365" y="0"/>
                </a:lnTo>
                <a:lnTo>
                  <a:pt x="372" y="0"/>
                </a:lnTo>
                <a:lnTo>
                  <a:pt x="377" y="2"/>
                </a:lnTo>
                <a:lnTo>
                  <a:pt x="383" y="5"/>
                </a:lnTo>
                <a:lnTo>
                  <a:pt x="387" y="9"/>
                </a:lnTo>
                <a:lnTo>
                  <a:pt x="391" y="13"/>
                </a:lnTo>
                <a:lnTo>
                  <a:pt x="394" y="19"/>
                </a:lnTo>
                <a:lnTo>
                  <a:pt x="396" y="24"/>
                </a:lnTo>
                <a:lnTo>
                  <a:pt x="396" y="31"/>
                </a:lnTo>
                <a:lnTo>
                  <a:pt x="396" y="197"/>
                </a:lnTo>
                <a:lnTo>
                  <a:pt x="396" y="197"/>
                </a:lnTo>
                <a:lnTo>
                  <a:pt x="396" y="204"/>
                </a:lnTo>
                <a:lnTo>
                  <a:pt x="394" y="210"/>
                </a:lnTo>
                <a:lnTo>
                  <a:pt x="391" y="215"/>
                </a:lnTo>
                <a:lnTo>
                  <a:pt x="387" y="220"/>
                </a:lnTo>
                <a:lnTo>
                  <a:pt x="383" y="224"/>
                </a:lnTo>
                <a:lnTo>
                  <a:pt x="377" y="227"/>
                </a:lnTo>
                <a:lnTo>
                  <a:pt x="372" y="229"/>
                </a:lnTo>
                <a:lnTo>
                  <a:pt x="365" y="230"/>
                </a:lnTo>
                <a:lnTo>
                  <a:pt x="238" y="230"/>
                </a:lnTo>
                <a:lnTo>
                  <a:pt x="238" y="260"/>
                </a:lnTo>
                <a:lnTo>
                  <a:pt x="295" y="260"/>
                </a:lnTo>
                <a:lnTo>
                  <a:pt x="295" y="260"/>
                </a:lnTo>
                <a:lnTo>
                  <a:pt x="302" y="260"/>
                </a:lnTo>
                <a:lnTo>
                  <a:pt x="307" y="262"/>
                </a:lnTo>
                <a:lnTo>
                  <a:pt x="312" y="265"/>
                </a:lnTo>
                <a:lnTo>
                  <a:pt x="318" y="269"/>
                </a:lnTo>
                <a:lnTo>
                  <a:pt x="321" y="273"/>
                </a:lnTo>
                <a:lnTo>
                  <a:pt x="325" y="279"/>
                </a:lnTo>
                <a:lnTo>
                  <a:pt x="326" y="285"/>
                </a:lnTo>
                <a:lnTo>
                  <a:pt x="326" y="291"/>
                </a:lnTo>
                <a:lnTo>
                  <a:pt x="326" y="295"/>
                </a:lnTo>
                <a:lnTo>
                  <a:pt x="326" y="295"/>
                </a:lnTo>
                <a:lnTo>
                  <a:pt x="326" y="302"/>
                </a:lnTo>
                <a:lnTo>
                  <a:pt x="325" y="308"/>
                </a:lnTo>
                <a:lnTo>
                  <a:pt x="321" y="314"/>
                </a:lnTo>
                <a:lnTo>
                  <a:pt x="318" y="318"/>
                </a:lnTo>
                <a:lnTo>
                  <a:pt x="312" y="322"/>
                </a:lnTo>
                <a:lnTo>
                  <a:pt x="307" y="325"/>
                </a:lnTo>
                <a:lnTo>
                  <a:pt x="302" y="326"/>
                </a:lnTo>
                <a:lnTo>
                  <a:pt x="295" y="327"/>
                </a:lnTo>
                <a:lnTo>
                  <a:pt x="199" y="327"/>
                </a:lnTo>
                <a:lnTo>
                  <a:pt x="199" y="208"/>
                </a:lnTo>
                <a:lnTo>
                  <a:pt x="348" y="208"/>
                </a:lnTo>
                <a:lnTo>
                  <a:pt x="348" y="208"/>
                </a:lnTo>
                <a:lnTo>
                  <a:pt x="348" y="208"/>
                </a:lnTo>
                <a:lnTo>
                  <a:pt x="352" y="207"/>
                </a:lnTo>
                <a:lnTo>
                  <a:pt x="357" y="205"/>
                </a:lnTo>
                <a:lnTo>
                  <a:pt x="361" y="204"/>
                </a:lnTo>
                <a:lnTo>
                  <a:pt x="365" y="200"/>
                </a:lnTo>
                <a:lnTo>
                  <a:pt x="368" y="196"/>
                </a:lnTo>
                <a:lnTo>
                  <a:pt x="371" y="192"/>
                </a:lnTo>
                <a:lnTo>
                  <a:pt x="372" y="188"/>
                </a:lnTo>
                <a:lnTo>
                  <a:pt x="373" y="182"/>
                </a:lnTo>
                <a:lnTo>
                  <a:pt x="373" y="47"/>
                </a:lnTo>
                <a:lnTo>
                  <a:pt x="373" y="47"/>
                </a:lnTo>
                <a:lnTo>
                  <a:pt x="372" y="42"/>
                </a:lnTo>
                <a:lnTo>
                  <a:pt x="371" y="36"/>
                </a:lnTo>
                <a:lnTo>
                  <a:pt x="368" y="32"/>
                </a:lnTo>
                <a:lnTo>
                  <a:pt x="365" y="28"/>
                </a:lnTo>
                <a:lnTo>
                  <a:pt x="361" y="25"/>
                </a:lnTo>
                <a:lnTo>
                  <a:pt x="357" y="23"/>
                </a:lnTo>
                <a:lnTo>
                  <a:pt x="352" y="21"/>
                </a:lnTo>
                <a:lnTo>
                  <a:pt x="348" y="20"/>
                </a:lnTo>
                <a:lnTo>
                  <a:pt x="199" y="20"/>
                </a:lnTo>
                <a:lnTo>
                  <a:pt x="199" y="0"/>
                </a:lnTo>
                <a:close/>
                <a:moveTo>
                  <a:pt x="127" y="260"/>
                </a:moveTo>
                <a:lnTo>
                  <a:pt x="159" y="260"/>
                </a:lnTo>
                <a:lnTo>
                  <a:pt x="159" y="230"/>
                </a:lnTo>
                <a:lnTo>
                  <a:pt x="127" y="230"/>
                </a:lnTo>
                <a:lnTo>
                  <a:pt x="127" y="208"/>
                </a:lnTo>
                <a:lnTo>
                  <a:pt x="199" y="208"/>
                </a:lnTo>
                <a:lnTo>
                  <a:pt x="199" y="327"/>
                </a:lnTo>
                <a:lnTo>
                  <a:pt x="127" y="327"/>
                </a:lnTo>
                <a:lnTo>
                  <a:pt x="127" y="288"/>
                </a:lnTo>
                <a:lnTo>
                  <a:pt x="154" y="288"/>
                </a:lnTo>
                <a:lnTo>
                  <a:pt x="154" y="288"/>
                </a:lnTo>
                <a:lnTo>
                  <a:pt x="155" y="288"/>
                </a:lnTo>
                <a:lnTo>
                  <a:pt x="158" y="287"/>
                </a:lnTo>
                <a:lnTo>
                  <a:pt x="159" y="284"/>
                </a:lnTo>
                <a:lnTo>
                  <a:pt x="159" y="283"/>
                </a:lnTo>
                <a:lnTo>
                  <a:pt x="159" y="283"/>
                </a:lnTo>
                <a:lnTo>
                  <a:pt x="159" y="280"/>
                </a:lnTo>
                <a:lnTo>
                  <a:pt x="158" y="279"/>
                </a:lnTo>
                <a:lnTo>
                  <a:pt x="155" y="277"/>
                </a:lnTo>
                <a:lnTo>
                  <a:pt x="154" y="276"/>
                </a:lnTo>
                <a:lnTo>
                  <a:pt x="127" y="276"/>
                </a:lnTo>
                <a:lnTo>
                  <a:pt x="127" y="260"/>
                </a:lnTo>
                <a:lnTo>
                  <a:pt x="127" y="260"/>
                </a:lnTo>
                <a:close/>
                <a:moveTo>
                  <a:pt x="127" y="0"/>
                </a:moveTo>
                <a:lnTo>
                  <a:pt x="199" y="0"/>
                </a:lnTo>
                <a:lnTo>
                  <a:pt x="199" y="20"/>
                </a:lnTo>
                <a:lnTo>
                  <a:pt x="127" y="20"/>
                </a:lnTo>
                <a:lnTo>
                  <a:pt x="127" y="0"/>
                </a:lnTo>
                <a:close/>
                <a:moveTo>
                  <a:pt x="101" y="260"/>
                </a:moveTo>
                <a:lnTo>
                  <a:pt x="127" y="260"/>
                </a:lnTo>
                <a:lnTo>
                  <a:pt x="127" y="276"/>
                </a:lnTo>
                <a:lnTo>
                  <a:pt x="100" y="276"/>
                </a:lnTo>
                <a:lnTo>
                  <a:pt x="100" y="276"/>
                </a:lnTo>
                <a:lnTo>
                  <a:pt x="97" y="277"/>
                </a:lnTo>
                <a:lnTo>
                  <a:pt x="96" y="279"/>
                </a:lnTo>
                <a:lnTo>
                  <a:pt x="94" y="280"/>
                </a:lnTo>
                <a:lnTo>
                  <a:pt x="94" y="283"/>
                </a:lnTo>
                <a:lnTo>
                  <a:pt x="94" y="283"/>
                </a:lnTo>
                <a:lnTo>
                  <a:pt x="94" y="284"/>
                </a:lnTo>
                <a:lnTo>
                  <a:pt x="96" y="287"/>
                </a:lnTo>
                <a:lnTo>
                  <a:pt x="97" y="288"/>
                </a:lnTo>
                <a:lnTo>
                  <a:pt x="100" y="288"/>
                </a:lnTo>
                <a:lnTo>
                  <a:pt x="100" y="288"/>
                </a:lnTo>
                <a:lnTo>
                  <a:pt x="127" y="288"/>
                </a:lnTo>
                <a:lnTo>
                  <a:pt x="127" y="327"/>
                </a:lnTo>
                <a:lnTo>
                  <a:pt x="101" y="327"/>
                </a:lnTo>
                <a:lnTo>
                  <a:pt x="101" y="327"/>
                </a:lnTo>
                <a:lnTo>
                  <a:pt x="94" y="326"/>
                </a:lnTo>
                <a:lnTo>
                  <a:pt x="88" y="325"/>
                </a:lnTo>
                <a:lnTo>
                  <a:pt x="82" y="322"/>
                </a:lnTo>
                <a:lnTo>
                  <a:pt x="78" y="318"/>
                </a:lnTo>
                <a:lnTo>
                  <a:pt x="74" y="314"/>
                </a:lnTo>
                <a:lnTo>
                  <a:pt x="71" y="308"/>
                </a:lnTo>
                <a:lnTo>
                  <a:pt x="70" y="302"/>
                </a:lnTo>
                <a:lnTo>
                  <a:pt x="69" y="295"/>
                </a:lnTo>
                <a:lnTo>
                  <a:pt x="69" y="291"/>
                </a:lnTo>
                <a:lnTo>
                  <a:pt x="69" y="291"/>
                </a:lnTo>
                <a:lnTo>
                  <a:pt x="70" y="285"/>
                </a:lnTo>
                <a:lnTo>
                  <a:pt x="71" y="279"/>
                </a:lnTo>
                <a:lnTo>
                  <a:pt x="74" y="273"/>
                </a:lnTo>
                <a:lnTo>
                  <a:pt x="78" y="269"/>
                </a:lnTo>
                <a:lnTo>
                  <a:pt x="82" y="265"/>
                </a:lnTo>
                <a:lnTo>
                  <a:pt x="88" y="262"/>
                </a:lnTo>
                <a:lnTo>
                  <a:pt x="94" y="260"/>
                </a:lnTo>
                <a:lnTo>
                  <a:pt x="101" y="260"/>
                </a:lnTo>
                <a:lnTo>
                  <a:pt x="101" y="260"/>
                </a:lnTo>
                <a:close/>
                <a:moveTo>
                  <a:pt x="127" y="230"/>
                </a:moveTo>
                <a:lnTo>
                  <a:pt x="32" y="230"/>
                </a:lnTo>
                <a:lnTo>
                  <a:pt x="32" y="230"/>
                </a:lnTo>
                <a:lnTo>
                  <a:pt x="25" y="229"/>
                </a:lnTo>
                <a:lnTo>
                  <a:pt x="20" y="227"/>
                </a:lnTo>
                <a:lnTo>
                  <a:pt x="14" y="224"/>
                </a:lnTo>
                <a:lnTo>
                  <a:pt x="9" y="220"/>
                </a:lnTo>
                <a:lnTo>
                  <a:pt x="5" y="215"/>
                </a:lnTo>
                <a:lnTo>
                  <a:pt x="2" y="210"/>
                </a:lnTo>
                <a:lnTo>
                  <a:pt x="1" y="204"/>
                </a:lnTo>
                <a:lnTo>
                  <a:pt x="0" y="197"/>
                </a:lnTo>
                <a:lnTo>
                  <a:pt x="0" y="31"/>
                </a:lnTo>
                <a:lnTo>
                  <a:pt x="0" y="31"/>
                </a:lnTo>
                <a:lnTo>
                  <a:pt x="1" y="24"/>
                </a:lnTo>
                <a:lnTo>
                  <a:pt x="2" y="19"/>
                </a:lnTo>
                <a:lnTo>
                  <a:pt x="5" y="13"/>
                </a:lnTo>
                <a:lnTo>
                  <a:pt x="9" y="9"/>
                </a:lnTo>
                <a:lnTo>
                  <a:pt x="14" y="5"/>
                </a:lnTo>
                <a:lnTo>
                  <a:pt x="20" y="2"/>
                </a:lnTo>
                <a:lnTo>
                  <a:pt x="25" y="0"/>
                </a:lnTo>
                <a:lnTo>
                  <a:pt x="32" y="0"/>
                </a:lnTo>
                <a:lnTo>
                  <a:pt x="127" y="0"/>
                </a:lnTo>
                <a:lnTo>
                  <a:pt x="127" y="20"/>
                </a:lnTo>
                <a:lnTo>
                  <a:pt x="50" y="20"/>
                </a:lnTo>
                <a:lnTo>
                  <a:pt x="50" y="20"/>
                </a:lnTo>
                <a:lnTo>
                  <a:pt x="44" y="21"/>
                </a:lnTo>
                <a:lnTo>
                  <a:pt x="40" y="23"/>
                </a:lnTo>
                <a:lnTo>
                  <a:pt x="35" y="25"/>
                </a:lnTo>
                <a:lnTo>
                  <a:pt x="31" y="28"/>
                </a:lnTo>
                <a:lnTo>
                  <a:pt x="28" y="32"/>
                </a:lnTo>
                <a:lnTo>
                  <a:pt x="25" y="36"/>
                </a:lnTo>
                <a:lnTo>
                  <a:pt x="24" y="42"/>
                </a:lnTo>
                <a:lnTo>
                  <a:pt x="24" y="47"/>
                </a:lnTo>
                <a:lnTo>
                  <a:pt x="24" y="182"/>
                </a:lnTo>
                <a:lnTo>
                  <a:pt x="24" y="182"/>
                </a:lnTo>
                <a:lnTo>
                  <a:pt x="24" y="188"/>
                </a:lnTo>
                <a:lnTo>
                  <a:pt x="25" y="192"/>
                </a:lnTo>
                <a:lnTo>
                  <a:pt x="28" y="196"/>
                </a:lnTo>
                <a:lnTo>
                  <a:pt x="31" y="200"/>
                </a:lnTo>
                <a:lnTo>
                  <a:pt x="35" y="204"/>
                </a:lnTo>
                <a:lnTo>
                  <a:pt x="40" y="205"/>
                </a:lnTo>
                <a:lnTo>
                  <a:pt x="44" y="207"/>
                </a:lnTo>
                <a:lnTo>
                  <a:pt x="50" y="208"/>
                </a:lnTo>
                <a:lnTo>
                  <a:pt x="127" y="208"/>
                </a:lnTo>
                <a:lnTo>
                  <a:pt x="127" y="23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1" name="PA_淘宝店chenying0907 142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789674" y="2064938"/>
            <a:ext cx="447325" cy="521308"/>
          </a:xfrm>
          <a:custGeom>
            <a:avLst/>
            <a:gdLst>
              <a:gd name="T0" fmla="*/ 92 w 509"/>
              <a:gd name="T1" fmla="*/ 126 h 593"/>
              <a:gd name="T2" fmla="*/ 147 w 509"/>
              <a:gd name="T3" fmla="*/ 94 h 593"/>
              <a:gd name="T4" fmla="*/ 137 w 509"/>
              <a:gd name="T5" fmla="*/ 133 h 593"/>
              <a:gd name="T6" fmla="*/ 168 w 509"/>
              <a:gd name="T7" fmla="*/ 120 h 593"/>
              <a:gd name="T8" fmla="*/ 157 w 509"/>
              <a:gd name="T9" fmla="*/ 157 h 593"/>
              <a:gd name="T10" fmla="*/ 189 w 509"/>
              <a:gd name="T11" fmla="*/ 144 h 593"/>
              <a:gd name="T12" fmla="*/ 177 w 509"/>
              <a:gd name="T13" fmla="*/ 183 h 593"/>
              <a:gd name="T14" fmla="*/ 210 w 509"/>
              <a:gd name="T15" fmla="*/ 170 h 593"/>
              <a:gd name="T16" fmla="*/ 174 w 509"/>
              <a:gd name="T17" fmla="*/ 228 h 593"/>
              <a:gd name="T18" fmla="*/ 230 w 509"/>
              <a:gd name="T19" fmla="*/ 195 h 593"/>
              <a:gd name="T20" fmla="*/ 219 w 509"/>
              <a:gd name="T21" fmla="*/ 235 h 593"/>
              <a:gd name="T22" fmla="*/ 252 w 509"/>
              <a:gd name="T23" fmla="*/ 221 h 593"/>
              <a:gd name="T24" fmla="*/ 239 w 509"/>
              <a:gd name="T25" fmla="*/ 259 h 593"/>
              <a:gd name="T26" fmla="*/ 272 w 509"/>
              <a:gd name="T27" fmla="*/ 245 h 593"/>
              <a:gd name="T28" fmla="*/ 261 w 509"/>
              <a:gd name="T29" fmla="*/ 285 h 593"/>
              <a:gd name="T30" fmla="*/ 294 w 509"/>
              <a:gd name="T31" fmla="*/ 271 h 593"/>
              <a:gd name="T32" fmla="*/ 258 w 509"/>
              <a:gd name="T33" fmla="*/ 329 h 593"/>
              <a:gd name="T34" fmla="*/ 314 w 509"/>
              <a:gd name="T35" fmla="*/ 297 h 593"/>
              <a:gd name="T36" fmla="*/ 302 w 509"/>
              <a:gd name="T37" fmla="*/ 336 h 593"/>
              <a:gd name="T38" fmla="*/ 334 w 509"/>
              <a:gd name="T39" fmla="*/ 323 h 593"/>
              <a:gd name="T40" fmla="*/ 323 w 509"/>
              <a:gd name="T41" fmla="*/ 362 h 593"/>
              <a:gd name="T42" fmla="*/ 356 w 509"/>
              <a:gd name="T43" fmla="*/ 347 h 593"/>
              <a:gd name="T44" fmla="*/ 344 w 509"/>
              <a:gd name="T45" fmla="*/ 386 h 593"/>
              <a:gd name="T46" fmla="*/ 376 w 509"/>
              <a:gd name="T47" fmla="*/ 373 h 593"/>
              <a:gd name="T48" fmla="*/ 341 w 509"/>
              <a:gd name="T49" fmla="*/ 431 h 593"/>
              <a:gd name="T50" fmla="*/ 397 w 509"/>
              <a:gd name="T51" fmla="*/ 398 h 593"/>
              <a:gd name="T52" fmla="*/ 386 w 509"/>
              <a:gd name="T53" fmla="*/ 438 h 593"/>
              <a:gd name="T54" fmla="*/ 418 w 509"/>
              <a:gd name="T55" fmla="*/ 424 h 593"/>
              <a:gd name="T56" fmla="*/ 406 w 509"/>
              <a:gd name="T57" fmla="*/ 463 h 593"/>
              <a:gd name="T58" fmla="*/ 438 w 509"/>
              <a:gd name="T59" fmla="*/ 450 h 593"/>
              <a:gd name="T60" fmla="*/ 426 w 509"/>
              <a:gd name="T61" fmla="*/ 488 h 593"/>
              <a:gd name="T62" fmla="*/ 459 w 509"/>
              <a:gd name="T63" fmla="*/ 474 h 593"/>
              <a:gd name="T64" fmla="*/ 424 w 509"/>
              <a:gd name="T65" fmla="*/ 532 h 593"/>
              <a:gd name="T66" fmla="*/ 480 w 509"/>
              <a:gd name="T67" fmla="*/ 500 h 593"/>
              <a:gd name="T68" fmla="*/ 437 w 509"/>
              <a:gd name="T69" fmla="*/ 593 h 593"/>
              <a:gd name="T70" fmla="*/ 70 w 509"/>
              <a:gd name="T71" fmla="*/ 82 h 593"/>
              <a:gd name="T72" fmla="*/ 77 w 509"/>
              <a:gd name="T73" fmla="*/ 80 h 593"/>
              <a:gd name="T74" fmla="*/ 82 w 509"/>
              <a:gd name="T75" fmla="*/ 78 h 593"/>
              <a:gd name="T76" fmla="*/ 88 w 509"/>
              <a:gd name="T77" fmla="*/ 65 h 593"/>
              <a:gd name="T78" fmla="*/ 84 w 509"/>
              <a:gd name="T79" fmla="*/ 52 h 593"/>
              <a:gd name="T80" fmla="*/ 81 w 509"/>
              <a:gd name="T81" fmla="*/ 49 h 593"/>
              <a:gd name="T82" fmla="*/ 74 w 509"/>
              <a:gd name="T83" fmla="*/ 45 h 593"/>
              <a:gd name="T84" fmla="*/ 70 w 509"/>
              <a:gd name="T85" fmla="*/ 2 h 593"/>
              <a:gd name="T86" fmla="*/ 141 w 509"/>
              <a:gd name="T87" fmla="*/ 86 h 593"/>
              <a:gd name="T88" fmla="*/ 0 w 509"/>
              <a:gd name="T89" fmla="*/ 59 h 593"/>
              <a:gd name="T90" fmla="*/ 70 w 509"/>
              <a:gd name="T91" fmla="*/ 45 h 593"/>
              <a:gd name="T92" fmla="*/ 65 w 509"/>
              <a:gd name="T93" fmla="*/ 46 h 593"/>
              <a:gd name="T94" fmla="*/ 59 w 509"/>
              <a:gd name="T95" fmla="*/ 49 h 593"/>
              <a:gd name="T96" fmla="*/ 53 w 509"/>
              <a:gd name="T97" fmla="*/ 61 h 593"/>
              <a:gd name="T98" fmla="*/ 57 w 509"/>
              <a:gd name="T99" fmla="*/ 75 h 593"/>
              <a:gd name="T100" fmla="*/ 57 w 509"/>
              <a:gd name="T101" fmla="*/ 75 h 593"/>
              <a:gd name="T102" fmla="*/ 63 w 509"/>
              <a:gd name="T103" fmla="*/ 79 h 593"/>
              <a:gd name="T104" fmla="*/ 70 w 509"/>
              <a:gd name="T105" fmla="*/ 82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7" y="75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2" name="PA_淘宝店chenying0907 143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709699" y="2218780"/>
            <a:ext cx="188070" cy="378893"/>
          </a:xfrm>
          <a:custGeom>
            <a:avLst/>
            <a:gdLst>
              <a:gd name="T0" fmla="*/ 194 w 214"/>
              <a:gd name="T1" fmla="*/ 431 h 431"/>
              <a:gd name="T2" fmla="*/ 169 w 214"/>
              <a:gd name="T3" fmla="*/ 408 h 431"/>
              <a:gd name="T4" fmla="*/ 209 w 214"/>
              <a:gd name="T5" fmla="*/ 349 h 431"/>
              <a:gd name="T6" fmla="*/ 203 w 214"/>
              <a:gd name="T7" fmla="*/ 341 h 431"/>
              <a:gd name="T8" fmla="*/ 188 w 214"/>
              <a:gd name="T9" fmla="*/ 337 h 431"/>
              <a:gd name="T10" fmla="*/ 180 w 214"/>
              <a:gd name="T11" fmla="*/ 344 h 431"/>
              <a:gd name="T12" fmla="*/ 179 w 214"/>
              <a:gd name="T13" fmla="*/ 353 h 431"/>
              <a:gd name="T14" fmla="*/ 171 w 214"/>
              <a:gd name="T15" fmla="*/ 347 h 431"/>
              <a:gd name="T16" fmla="*/ 125 w 214"/>
              <a:gd name="T17" fmla="*/ 385 h 431"/>
              <a:gd name="T18" fmla="*/ 50 w 214"/>
              <a:gd name="T19" fmla="*/ 194 h 431"/>
              <a:gd name="T20" fmla="*/ 54 w 214"/>
              <a:gd name="T21" fmla="*/ 186 h 431"/>
              <a:gd name="T22" fmla="*/ 81 w 214"/>
              <a:gd name="T23" fmla="*/ 176 h 431"/>
              <a:gd name="T24" fmla="*/ 74 w 214"/>
              <a:gd name="T25" fmla="*/ 173 h 431"/>
              <a:gd name="T26" fmla="*/ 50 w 214"/>
              <a:gd name="T27" fmla="*/ 115 h 431"/>
              <a:gd name="T28" fmla="*/ 99 w 214"/>
              <a:gd name="T29" fmla="*/ 61 h 431"/>
              <a:gd name="T30" fmla="*/ 111 w 214"/>
              <a:gd name="T31" fmla="*/ 65 h 431"/>
              <a:gd name="T32" fmla="*/ 144 w 214"/>
              <a:gd name="T33" fmla="*/ 146 h 431"/>
              <a:gd name="T34" fmla="*/ 144 w 214"/>
              <a:gd name="T35" fmla="*/ 156 h 431"/>
              <a:gd name="T36" fmla="*/ 168 w 214"/>
              <a:gd name="T37" fmla="*/ 347 h 431"/>
              <a:gd name="T38" fmla="*/ 163 w 214"/>
              <a:gd name="T39" fmla="*/ 348 h 431"/>
              <a:gd name="T40" fmla="*/ 153 w 214"/>
              <a:gd name="T41" fmla="*/ 357 h 431"/>
              <a:gd name="T42" fmla="*/ 150 w 214"/>
              <a:gd name="T43" fmla="*/ 359 h 431"/>
              <a:gd name="T44" fmla="*/ 135 w 214"/>
              <a:gd name="T45" fmla="*/ 357 h 431"/>
              <a:gd name="T46" fmla="*/ 129 w 214"/>
              <a:gd name="T47" fmla="*/ 366 h 431"/>
              <a:gd name="T48" fmla="*/ 130 w 214"/>
              <a:gd name="T49" fmla="*/ 381 h 431"/>
              <a:gd name="T50" fmla="*/ 125 w 214"/>
              <a:gd name="T51" fmla="*/ 385 h 431"/>
              <a:gd name="T52" fmla="*/ 50 w 214"/>
              <a:gd name="T53" fmla="*/ 77 h 431"/>
              <a:gd name="T54" fmla="*/ 87 w 214"/>
              <a:gd name="T55" fmla="*/ 28 h 431"/>
              <a:gd name="T56" fmla="*/ 77 w 214"/>
              <a:gd name="T57" fmla="*/ 14 h 431"/>
              <a:gd name="T58" fmla="*/ 62 w 214"/>
              <a:gd name="T59" fmla="*/ 3 h 431"/>
              <a:gd name="T60" fmla="*/ 50 w 214"/>
              <a:gd name="T61" fmla="*/ 0 h 431"/>
              <a:gd name="T62" fmla="*/ 45 w 214"/>
              <a:gd name="T63" fmla="*/ 191 h 431"/>
              <a:gd name="T64" fmla="*/ 11 w 214"/>
              <a:gd name="T65" fmla="*/ 108 h 431"/>
              <a:gd name="T66" fmla="*/ 12 w 214"/>
              <a:gd name="T67" fmla="*/ 96 h 431"/>
              <a:gd name="T68" fmla="*/ 4 w 214"/>
              <a:gd name="T69" fmla="*/ 61 h 431"/>
              <a:gd name="T70" fmla="*/ 1 w 214"/>
              <a:gd name="T71" fmla="*/ 35 h 431"/>
              <a:gd name="T72" fmla="*/ 15 w 214"/>
              <a:gd name="T73" fmla="*/ 12 h 431"/>
              <a:gd name="T74" fmla="*/ 30 w 214"/>
              <a:gd name="T75" fmla="*/ 3 h 431"/>
              <a:gd name="T76" fmla="*/ 50 w 214"/>
              <a:gd name="T77" fmla="*/ 77 h 431"/>
              <a:gd name="T78" fmla="*/ 50 w 214"/>
              <a:gd name="T79" fmla="*/ 115 h 431"/>
              <a:gd name="T80" fmla="*/ 43 w 214"/>
              <a:gd name="T81" fmla="*/ 98 h 431"/>
              <a:gd name="T82" fmla="*/ 47 w 214"/>
              <a:gd name="T83" fmla="*/ 88 h 431"/>
              <a:gd name="T84" fmla="*/ 22 w 214"/>
              <a:gd name="T85" fmla="*/ 99 h 431"/>
              <a:gd name="T86" fmla="*/ 19 w 214"/>
              <a:gd name="T87" fmla="*/ 111 h 431"/>
              <a:gd name="T88" fmla="*/ 47 w 214"/>
              <a:gd name="T89" fmla="*/ 18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14" h="431">
                <a:moveTo>
                  <a:pt x="168" y="228"/>
                </a:moveTo>
                <a:lnTo>
                  <a:pt x="214" y="349"/>
                </a:lnTo>
                <a:lnTo>
                  <a:pt x="194" y="431"/>
                </a:lnTo>
                <a:lnTo>
                  <a:pt x="168" y="413"/>
                </a:lnTo>
                <a:lnTo>
                  <a:pt x="168" y="405"/>
                </a:lnTo>
                <a:lnTo>
                  <a:pt x="169" y="408"/>
                </a:lnTo>
                <a:lnTo>
                  <a:pt x="196" y="397"/>
                </a:lnTo>
                <a:lnTo>
                  <a:pt x="209" y="349"/>
                </a:lnTo>
                <a:lnTo>
                  <a:pt x="209" y="349"/>
                </a:lnTo>
                <a:lnTo>
                  <a:pt x="206" y="345"/>
                </a:lnTo>
                <a:lnTo>
                  <a:pt x="206" y="345"/>
                </a:lnTo>
                <a:lnTo>
                  <a:pt x="203" y="341"/>
                </a:lnTo>
                <a:lnTo>
                  <a:pt x="199" y="337"/>
                </a:lnTo>
                <a:lnTo>
                  <a:pt x="194" y="336"/>
                </a:lnTo>
                <a:lnTo>
                  <a:pt x="188" y="337"/>
                </a:lnTo>
                <a:lnTo>
                  <a:pt x="188" y="337"/>
                </a:lnTo>
                <a:lnTo>
                  <a:pt x="184" y="340"/>
                </a:lnTo>
                <a:lnTo>
                  <a:pt x="180" y="344"/>
                </a:lnTo>
                <a:lnTo>
                  <a:pt x="179" y="348"/>
                </a:lnTo>
                <a:lnTo>
                  <a:pt x="179" y="353"/>
                </a:lnTo>
                <a:lnTo>
                  <a:pt x="179" y="353"/>
                </a:lnTo>
                <a:lnTo>
                  <a:pt x="176" y="351"/>
                </a:lnTo>
                <a:lnTo>
                  <a:pt x="173" y="348"/>
                </a:lnTo>
                <a:lnTo>
                  <a:pt x="171" y="347"/>
                </a:lnTo>
                <a:lnTo>
                  <a:pt x="168" y="347"/>
                </a:lnTo>
                <a:lnTo>
                  <a:pt x="168" y="228"/>
                </a:lnTo>
                <a:close/>
                <a:moveTo>
                  <a:pt x="125" y="385"/>
                </a:moveTo>
                <a:lnTo>
                  <a:pt x="51" y="194"/>
                </a:lnTo>
                <a:lnTo>
                  <a:pt x="51" y="194"/>
                </a:lnTo>
                <a:lnTo>
                  <a:pt x="50" y="194"/>
                </a:lnTo>
                <a:lnTo>
                  <a:pt x="50" y="183"/>
                </a:lnTo>
                <a:lnTo>
                  <a:pt x="50" y="183"/>
                </a:lnTo>
                <a:lnTo>
                  <a:pt x="54" y="186"/>
                </a:lnTo>
                <a:lnTo>
                  <a:pt x="60" y="184"/>
                </a:lnTo>
                <a:lnTo>
                  <a:pt x="81" y="176"/>
                </a:lnTo>
                <a:lnTo>
                  <a:pt x="81" y="176"/>
                </a:lnTo>
                <a:lnTo>
                  <a:pt x="81" y="176"/>
                </a:lnTo>
                <a:lnTo>
                  <a:pt x="79" y="175"/>
                </a:lnTo>
                <a:lnTo>
                  <a:pt x="74" y="173"/>
                </a:lnTo>
                <a:lnTo>
                  <a:pt x="73" y="172"/>
                </a:lnTo>
                <a:lnTo>
                  <a:pt x="70" y="168"/>
                </a:lnTo>
                <a:lnTo>
                  <a:pt x="50" y="115"/>
                </a:lnTo>
                <a:lnTo>
                  <a:pt x="50" y="80"/>
                </a:lnTo>
                <a:lnTo>
                  <a:pt x="99" y="61"/>
                </a:lnTo>
                <a:lnTo>
                  <a:pt x="99" y="61"/>
                </a:lnTo>
                <a:lnTo>
                  <a:pt x="104" y="61"/>
                </a:lnTo>
                <a:lnTo>
                  <a:pt x="107" y="62"/>
                </a:lnTo>
                <a:lnTo>
                  <a:pt x="111" y="65"/>
                </a:lnTo>
                <a:lnTo>
                  <a:pt x="114" y="69"/>
                </a:lnTo>
                <a:lnTo>
                  <a:pt x="144" y="146"/>
                </a:lnTo>
                <a:lnTo>
                  <a:pt x="144" y="146"/>
                </a:lnTo>
                <a:lnTo>
                  <a:pt x="144" y="149"/>
                </a:lnTo>
                <a:lnTo>
                  <a:pt x="144" y="153"/>
                </a:lnTo>
                <a:lnTo>
                  <a:pt x="144" y="156"/>
                </a:lnTo>
                <a:lnTo>
                  <a:pt x="141" y="158"/>
                </a:lnTo>
                <a:lnTo>
                  <a:pt x="168" y="228"/>
                </a:lnTo>
                <a:lnTo>
                  <a:pt x="168" y="347"/>
                </a:lnTo>
                <a:lnTo>
                  <a:pt x="168" y="347"/>
                </a:lnTo>
                <a:lnTo>
                  <a:pt x="163" y="348"/>
                </a:lnTo>
                <a:lnTo>
                  <a:pt x="163" y="348"/>
                </a:lnTo>
                <a:lnTo>
                  <a:pt x="157" y="349"/>
                </a:lnTo>
                <a:lnTo>
                  <a:pt x="154" y="353"/>
                </a:lnTo>
                <a:lnTo>
                  <a:pt x="153" y="357"/>
                </a:lnTo>
                <a:lnTo>
                  <a:pt x="153" y="363"/>
                </a:lnTo>
                <a:lnTo>
                  <a:pt x="153" y="363"/>
                </a:lnTo>
                <a:lnTo>
                  <a:pt x="150" y="359"/>
                </a:lnTo>
                <a:lnTo>
                  <a:pt x="145" y="357"/>
                </a:lnTo>
                <a:lnTo>
                  <a:pt x="141" y="356"/>
                </a:lnTo>
                <a:lnTo>
                  <a:pt x="135" y="357"/>
                </a:lnTo>
                <a:lnTo>
                  <a:pt x="135" y="357"/>
                </a:lnTo>
                <a:lnTo>
                  <a:pt x="131" y="360"/>
                </a:lnTo>
                <a:lnTo>
                  <a:pt x="129" y="366"/>
                </a:lnTo>
                <a:lnTo>
                  <a:pt x="127" y="370"/>
                </a:lnTo>
                <a:lnTo>
                  <a:pt x="127" y="376"/>
                </a:lnTo>
                <a:lnTo>
                  <a:pt x="130" y="381"/>
                </a:lnTo>
                <a:lnTo>
                  <a:pt x="168" y="405"/>
                </a:lnTo>
                <a:lnTo>
                  <a:pt x="168" y="413"/>
                </a:lnTo>
                <a:lnTo>
                  <a:pt x="125" y="385"/>
                </a:lnTo>
                <a:lnTo>
                  <a:pt x="125" y="385"/>
                </a:lnTo>
                <a:close/>
                <a:moveTo>
                  <a:pt x="50" y="0"/>
                </a:moveTo>
                <a:lnTo>
                  <a:pt x="50" y="77"/>
                </a:lnTo>
                <a:lnTo>
                  <a:pt x="95" y="49"/>
                </a:lnTo>
                <a:lnTo>
                  <a:pt x="87" y="28"/>
                </a:lnTo>
                <a:lnTo>
                  <a:pt x="87" y="28"/>
                </a:lnTo>
                <a:lnTo>
                  <a:pt x="84" y="23"/>
                </a:lnTo>
                <a:lnTo>
                  <a:pt x="81" y="18"/>
                </a:lnTo>
                <a:lnTo>
                  <a:pt x="77" y="14"/>
                </a:lnTo>
                <a:lnTo>
                  <a:pt x="72" y="10"/>
                </a:lnTo>
                <a:lnTo>
                  <a:pt x="68" y="5"/>
                </a:lnTo>
                <a:lnTo>
                  <a:pt x="62" y="3"/>
                </a:lnTo>
                <a:lnTo>
                  <a:pt x="56" y="1"/>
                </a:lnTo>
                <a:lnTo>
                  <a:pt x="50" y="0"/>
                </a:lnTo>
                <a:lnTo>
                  <a:pt x="50" y="0"/>
                </a:lnTo>
                <a:close/>
                <a:moveTo>
                  <a:pt x="50" y="194"/>
                </a:moveTo>
                <a:lnTo>
                  <a:pt x="50" y="194"/>
                </a:lnTo>
                <a:lnTo>
                  <a:pt x="45" y="191"/>
                </a:lnTo>
                <a:lnTo>
                  <a:pt x="41" y="186"/>
                </a:lnTo>
                <a:lnTo>
                  <a:pt x="11" y="108"/>
                </a:lnTo>
                <a:lnTo>
                  <a:pt x="11" y="108"/>
                </a:lnTo>
                <a:lnTo>
                  <a:pt x="9" y="104"/>
                </a:lnTo>
                <a:lnTo>
                  <a:pt x="11" y="99"/>
                </a:lnTo>
                <a:lnTo>
                  <a:pt x="12" y="96"/>
                </a:lnTo>
                <a:lnTo>
                  <a:pt x="16" y="92"/>
                </a:lnTo>
                <a:lnTo>
                  <a:pt x="4" y="61"/>
                </a:lnTo>
                <a:lnTo>
                  <a:pt x="4" y="61"/>
                </a:lnTo>
                <a:lnTo>
                  <a:pt x="1" y="5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9"/>
                </a:lnTo>
                <a:lnTo>
                  <a:pt x="15" y="12"/>
                </a:lnTo>
                <a:lnTo>
                  <a:pt x="22" y="7"/>
                </a:lnTo>
                <a:lnTo>
                  <a:pt x="30" y="3"/>
                </a:lnTo>
                <a:lnTo>
                  <a:pt x="30" y="3"/>
                </a:lnTo>
                <a:lnTo>
                  <a:pt x="39" y="0"/>
                </a:lnTo>
                <a:lnTo>
                  <a:pt x="50" y="0"/>
                </a:lnTo>
                <a:lnTo>
                  <a:pt x="50" y="77"/>
                </a:lnTo>
                <a:lnTo>
                  <a:pt x="43" y="81"/>
                </a:lnTo>
                <a:lnTo>
                  <a:pt x="50" y="80"/>
                </a:lnTo>
                <a:lnTo>
                  <a:pt x="50" y="115"/>
                </a:lnTo>
                <a:lnTo>
                  <a:pt x="45" y="100"/>
                </a:lnTo>
                <a:lnTo>
                  <a:pt x="45" y="100"/>
                </a:lnTo>
                <a:lnTo>
                  <a:pt x="43" y="98"/>
                </a:lnTo>
                <a:lnTo>
                  <a:pt x="45" y="93"/>
                </a:lnTo>
                <a:lnTo>
                  <a:pt x="46" y="91"/>
                </a:lnTo>
                <a:lnTo>
                  <a:pt x="47" y="88"/>
                </a:lnTo>
                <a:lnTo>
                  <a:pt x="26" y="96"/>
                </a:lnTo>
                <a:lnTo>
                  <a:pt x="26" y="96"/>
                </a:lnTo>
                <a:lnTo>
                  <a:pt x="22" y="99"/>
                </a:lnTo>
                <a:lnTo>
                  <a:pt x="19" y="103"/>
                </a:lnTo>
                <a:lnTo>
                  <a:pt x="19" y="107"/>
                </a:lnTo>
                <a:lnTo>
                  <a:pt x="19" y="111"/>
                </a:lnTo>
                <a:lnTo>
                  <a:pt x="45" y="177"/>
                </a:lnTo>
                <a:lnTo>
                  <a:pt x="45" y="177"/>
                </a:lnTo>
                <a:lnTo>
                  <a:pt x="47" y="181"/>
                </a:lnTo>
                <a:lnTo>
                  <a:pt x="50" y="183"/>
                </a:lnTo>
                <a:lnTo>
                  <a:pt x="50" y="194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11" name="PA_组合 52"/>
          <p:cNvGrpSpPr/>
          <p:nvPr>
            <p:custDataLst>
              <p:tags r:id="rId16"/>
            </p:custDataLst>
          </p:nvPr>
        </p:nvGrpSpPr>
        <p:grpSpPr>
          <a:xfrm>
            <a:off x="1256333" y="2266252"/>
            <a:ext cx="316379" cy="318235"/>
            <a:chOff x="2157413" y="3054350"/>
            <a:chExt cx="571500" cy="574675"/>
          </a:xfrm>
          <a:solidFill>
            <a:schemeClr val="accent1"/>
          </a:solidFill>
        </p:grpSpPr>
        <p:sp>
          <p:nvSpPr>
            <p:cNvPr id="127" name="Freeform 144"/>
            <p:cNvSpPr>
              <a:spLocks noEditPoints="1"/>
            </p:cNvSpPr>
            <p:nvPr/>
          </p:nvSpPr>
          <p:spPr bwMode="auto">
            <a:xfrm>
              <a:off x="2157413" y="3054350"/>
              <a:ext cx="571500" cy="574675"/>
            </a:xfrm>
            <a:custGeom>
              <a:avLst/>
              <a:gdLst>
                <a:gd name="T0" fmla="*/ 180 w 360"/>
                <a:gd name="T1" fmla="*/ 0 h 362"/>
                <a:gd name="T2" fmla="*/ 232 w 360"/>
                <a:gd name="T3" fmla="*/ 8 h 362"/>
                <a:gd name="T4" fmla="*/ 280 w 360"/>
                <a:gd name="T5" fmla="*/ 31 h 362"/>
                <a:gd name="T6" fmla="*/ 319 w 360"/>
                <a:gd name="T7" fmla="*/ 67 h 362"/>
                <a:gd name="T8" fmla="*/ 346 w 360"/>
                <a:gd name="T9" fmla="*/ 111 h 362"/>
                <a:gd name="T10" fmla="*/ 358 w 360"/>
                <a:gd name="T11" fmla="*/ 163 h 362"/>
                <a:gd name="T12" fmla="*/ 358 w 360"/>
                <a:gd name="T13" fmla="*/ 199 h 362"/>
                <a:gd name="T14" fmla="*/ 346 w 360"/>
                <a:gd name="T15" fmla="*/ 251 h 362"/>
                <a:gd name="T16" fmla="*/ 319 w 360"/>
                <a:gd name="T17" fmla="*/ 295 h 362"/>
                <a:gd name="T18" fmla="*/ 280 w 360"/>
                <a:gd name="T19" fmla="*/ 331 h 362"/>
                <a:gd name="T20" fmla="*/ 232 w 360"/>
                <a:gd name="T21" fmla="*/ 354 h 362"/>
                <a:gd name="T22" fmla="*/ 180 w 360"/>
                <a:gd name="T23" fmla="*/ 362 h 362"/>
                <a:gd name="T24" fmla="*/ 180 w 360"/>
                <a:gd name="T25" fmla="*/ 314 h 362"/>
                <a:gd name="T26" fmla="*/ 193 w 360"/>
                <a:gd name="T27" fmla="*/ 318 h 362"/>
                <a:gd name="T28" fmla="*/ 201 w 360"/>
                <a:gd name="T29" fmla="*/ 329 h 362"/>
                <a:gd name="T30" fmla="*/ 237 w 360"/>
                <a:gd name="T31" fmla="*/ 320 h 362"/>
                <a:gd name="T32" fmla="*/ 268 w 360"/>
                <a:gd name="T33" fmla="*/ 302 h 362"/>
                <a:gd name="T34" fmla="*/ 293 w 360"/>
                <a:gd name="T35" fmla="*/ 278 h 362"/>
                <a:gd name="T36" fmla="*/ 312 w 360"/>
                <a:gd name="T37" fmla="*/ 248 h 362"/>
                <a:gd name="T38" fmla="*/ 325 w 360"/>
                <a:gd name="T39" fmla="*/ 215 h 362"/>
                <a:gd name="T40" fmla="*/ 322 w 360"/>
                <a:gd name="T41" fmla="*/ 199 h 362"/>
                <a:gd name="T42" fmla="*/ 312 w 360"/>
                <a:gd name="T43" fmla="*/ 180 h 362"/>
                <a:gd name="T44" fmla="*/ 316 w 360"/>
                <a:gd name="T45" fmla="*/ 167 h 362"/>
                <a:gd name="T46" fmla="*/ 327 w 360"/>
                <a:gd name="T47" fmla="*/ 159 h 362"/>
                <a:gd name="T48" fmla="*/ 318 w 360"/>
                <a:gd name="T49" fmla="*/ 123 h 362"/>
                <a:gd name="T50" fmla="*/ 300 w 360"/>
                <a:gd name="T51" fmla="*/ 94 h 362"/>
                <a:gd name="T52" fmla="*/ 277 w 360"/>
                <a:gd name="T53" fmla="*/ 67 h 362"/>
                <a:gd name="T54" fmla="*/ 247 w 360"/>
                <a:gd name="T55" fmla="*/ 48 h 362"/>
                <a:gd name="T56" fmla="*/ 214 w 360"/>
                <a:gd name="T57" fmla="*/ 35 h 362"/>
                <a:gd name="T58" fmla="*/ 199 w 360"/>
                <a:gd name="T59" fmla="*/ 39 h 362"/>
                <a:gd name="T60" fmla="*/ 180 w 360"/>
                <a:gd name="T61" fmla="*/ 48 h 362"/>
                <a:gd name="T62" fmla="*/ 180 w 360"/>
                <a:gd name="T63" fmla="*/ 0 h 362"/>
                <a:gd name="T64" fmla="*/ 180 w 360"/>
                <a:gd name="T65" fmla="*/ 48 h 362"/>
                <a:gd name="T66" fmla="*/ 161 w 360"/>
                <a:gd name="T67" fmla="*/ 39 h 362"/>
                <a:gd name="T68" fmla="*/ 146 w 360"/>
                <a:gd name="T69" fmla="*/ 35 h 362"/>
                <a:gd name="T70" fmla="*/ 112 w 360"/>
                <a:gd name="T71" fmla="*/ 48 h 362"/>
                <a:gd name="T72" fmla="*/ 82 w 360"/>
                <a:gd name="T73" fmla="*/ 67 h 362"/>
                <a:gd name="T74" fmla="*/ 59 w 360"/>
                <a:gd name="T75" fmla="*/ 94 h 362"/>
                <a:gd name="T76" fmla="*/ 42 w 360"/>
                <a:gd name="T77" fmla="*/ 123 h 362"/>
                <a:gd name="T78" fmla="*/ 32 w 360"/>
                <a:gd name="T79" fmla="*/ 159 h 362"/>
                <a:gd name="T80" fmla="*/ 43 w 360"/>
                <a:gd name="T81" fmla="*/ 167 h 362"/>
                <a:gd name="T82" fmla="*/ 47 w 360"/>
                <a:gd name="T83" fmla="*/ 180 h 362"/>
                <a:gd name="T84" fmla="*/ 37 w 360"/>
                <a:gd name="T85" fmla="*/ 199 h 362"/>
                <a:gd name="T86" fmla="*/ 33 w 360"/>
                <a:gd name="T87" fmla="*/ 215 h 362"/>
                <a:gd name="T88" fmla="*/ 46 w 360"/>
                <a:gd name="T89" fmla="*/ 248 h 362"/>
                <a:gd name="T90" fmla="*/ 66 w 360"/>
                <a:gd name="T91" fmla="*/ 278 h 362"/>
                <a:gd name="T92" fmla="*/ 92 w 360"/>
                <a:gd name="T93" fmla="*/ 302 h 362"/>
                <a:gd name="T94" fmla="*/ 123 w 360"/>
                <a:gd name="T95" fmla="*/ 320 h 362"/>
                <a:gd name="T96" fmla="*/ 158 w 360"/>
                <a:gd name="T97" fmla="*/ 329 h 362"/>
                <a:gd name="T98" fmla="*/ 161 w 360"/>
                <a:gd name="T99" fmla="*/ 322 h 362"/>
                <a:gd name="T100" fmla="*/ 180 w 360"/>
                <a:gd name="T101" fmla="*/ 314 h 362"/>
                <a:gd name="T102" fmla="*/ 180 w 360"/>
                <a:gd name="T103" fmla="*/ 362 h 362"/>
                <a:gd name="T104" fmla="*/ 126 w 360"/>
                <a:gd name="T105" fmla="*/ 354 h 362"/>
                <a:gd name="T106" fmla="*/ 78 w 360"/>
                <a:gd name="T107" fmla="*/ 331 h 362"/>
                <a:gd name="T108" fmla="*/ 40 w 360"/>
                <a:gd name="T109" fmla="*/ 295 h 362"/>
                <a:gd name="T110" fmla="*/ 13 w 360"/>
                <a:gd name="T111" fmla="*/ 251 h 362"/>
                <a:gd name="T112" fmla="*/ 0 w 360"/>
                <a:gd name="T113" fmla="*/ 199 h 362"/>
                <a:gd name="T114" fmla="*/ 0 w 360"/>
                <a:gd name="T115" fmla="*/ 163 h 362"/>
                <a:gd name="T116" fmla="*/ 13 w 360"/>
                <a:gd name="T117" fmla="*/ 111 h 362"/>
                <a:gd name="T118" fmla="*/ 40 w 360"/>
                <a:gd name="T119" fmla="*/ 67 h 362"/>
                <a:gd name="T120" fmla="*/ 78 w 360"/>
                <a:gd name="T121" fmla="*/ 31 h 362"/>
                <a:gd name="T122" fmla="*/ 126 w 360"/>
                <a:gd name="T123" fmla="*/ 8 h 362"/>
                <a:gd name="T124" fmla="*/ 180 w 360"/>
                <a:gd name="T125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0" h="362">
                  <a:moveTo>
                    <a:pt x="180" y="0"/>
                  </a:moveTo>
                  <a:lnTo>
                    <a:pt x="180" y="0"/>
                  </a:lnTo>
                  <a:lnTo>
                    <a:pt x="180" y="0"/>
                  </a:lnTo>
                  <a:lnTo>
                    <a:pt x="197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50" y="15"/>
                  </a:lnTo>
                  <a:lnTo>
                    <a:pt x="265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7"/>
                  </a:lnTo>
                  <a:lnTo>
                    <a:pt x="329" y="80"/>
                  </a:lnTo>
                  <a:lnTo>
                    <a:pt x="338" y="95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5"/>
                  </a:lnTo>
                  <a:lnTo>
                    <a:pt x="358" y="163"/>
                  </a:lnTo>
                  <a:lnTo>
                    <a:pt x="360" y="180"/>
                  </a:lnTo>
                  <a:lnTo>
                    <a:pt x="360" y="180"/>
                  </a:lnTo>
                  <a:lnTo>
                    <a:pt x="358" y="199"/>
                  </a:lnTo>
                  <a:lnTo>
                    <a:pt x="356" y="217"/>
                  </a:lnTo>
                  <a:lnTo>
                    <a:pt x="352" y="234"/>
                  </a:lnTo>
                  <a:lnTo>
                    <a:pt x="346" y="251"/>
                  </a:lnTo>
                  <a:lnTo>
                    <a:pt x="338" y="267"/>
                  </a:lnTo>
                  <a:lnTo>
                    <a:pt x="329" y="282"/>
                  </a:lnTo>
                  <a:lnTo>
                    <a:pt x="319" y="295"/>
                  </a:lnTo>
                  <a:lnTo>
                    <a:pt x="307" y="309"/>
                  </a:lnTo>
                  <a:lnTo>
                    <a:pt x="295" y="320"/>
                  </a:lnTo>
                  <a:lnTo>
                    <a:pt x="280" y="331"/>
                  </a:lnTo>
                  <a:lnTo>
                    <a:pt x="265" y="340"/>
                  </a:lnTo>
                  <a:lnTo>
                    <a:pt x="250" y="347"/>
                  </a:lnTo>
                  <a:lnTo>
                    <a:pt x="232" y="354"/>
                  </a:lnTo>
                  <a:lnTo>
                    <a:pt x="216" y="358"/>
                  </a:lnTo>
                  <a:lnTo>
                    <a:pt x="197" y="360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80" y="314"/>
                  </a:lnTo>
                  <a:lnTo>
                    <a:pt x="180" y="314"/>
                  </a:lnTo>
                  <a:lnTo>
                    <a:pt x="180" y="314"/>
                  </a:lnTo>
                  <a:lnTo>
                    <a:pt x="186" y="314"/>
                  </a:lnTo>
                  <a:lnTo>
                    <a:pt x="193" y="318"/>
                  </a:lnTo>
                  <a:lnTo>
                    <a:pt x="199" y="322"/>
                  </a:lnTo>
                  <a:lnTo>
                    <a:pt x="201" y="329"/>
                  </a:lnTo>
                  <a:lnTo>
                    <a:pt x="201" y="329"/>
                  </a:lnTo>
                  <a:lnTo>
                    <a:pt x="214" y="327"/>
                  </a:lnTo>
                  <a:lnTo>
                    <a:pt x="226" y="324"/>
                  </a:lnTo>
                  <a:lnTo>
                    <a:pt x="237" y="320"/>
                  </a:lnTo>
                  <a:lnTo>
                    <a:pt x="247" y="314"/>
                  </a:lnTo>
                  <a:lnTo>
                    <a:pt x="258" y="309"/>
                  </a:lnTo>
                  <a:lnTo>
                    <a:pt x="268" y="302"/>
                  </a:lnTo>
                  <a:lnTo>
                    <a:pt x="277" y="294"/>
                  </a:lnTo>
                  <a:lnTo>
                    <a:pt x="285" y="286"/>
                  </a:lnTo>
                  <a:lnTo>
                    <a:pt x="293" y="278"/>
                  </a:lnTo>
                  <a:lnTo>
                    <a:pt x="300" y="268"/>
                  </a:lnTo>
                  <a:lnTo>
                    <a:pt x="307" y="259"/>
                  </a:lnTo>
                  <a:lnTo>
                    <a:pt x="312" y="248"/>
                  </a:lnTo>
                  <a:lnTo>
                    <a:pt x="318" y="237"/>
                  </a:lnTo>
                  <a:lnTo>
                    <a:pt x="322" y="226"/>
                  </a:lnTo>
                  <a:lnTo>
                    <a:pt x="325" y="215"/>
                  </a:lnTo>
                  <a:lnTo>
                    <a:pt x="327" y="203"/>
                  </a:lnTo>
                  <a:lnTo>
                    <a:pt x="327" y="203"/>
                  </a:lnTo>
                  <a:lnTo>
                    <a:pt x="322" y="199"/>
                  </a:lnTo>
                  <a:lnTo>
                    <a:pt x="316" y="194"/>
                  </a:lnTo>
                  <a:lnTo>
                    <a:pt x="314" y="188"/>
                  </a:lnTo>
                  <a:lnTo>
                    <a:pt x="312" y="180"/>
                  </a:lnTo>
                  <a:lnTo>
                    <a:pt x="312" y="180"/>
                  </a:lnTo>
                  <a:lnTo>
                    <a:pt x="314" y="174"/>
                  </a:lnTo>
                  <a:lnTo>
                    <a:pt x="316" y="167"/>
                  </a:lnTo>
                  <a:lnTo>
                    <a:pt x="322" y="163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25" y="146"/>
                  </a:lnTo>
                  <a:lnTo>
                    <a:pt x="322" y="136"/>
                  </a:lnTo>
                  <a:lnTo>
                    <a:pt x="318" y="123"/>
                  </a:lnTo>
                  <a:lnTo>
                    <a:pt x="312" y="113"/>
                  </a:lnTo>
                  <a:lnTo>
                    <a:pt x="307" y="103"/>
                  </a:lnTo>
                  <a:lnTo>
                    <a:pt x="300" y="94"/>
                  </a:lnTo>
                  <a:lnTo>
                    <a:pt x="293" y="84"/>
                  </a:lnTo>
                  <a:lnTo>
                    <a:pt x="285" y="75"/>
                  </a:lnTo>
                  <a:lnTo>
                    <a:pt x="277" y="67"/>
                  </a:lnTo>
                  <a:lnTo>
                    <a:pt x="268" y="60"/>
                  </a:lnTo>
                  <a:lnTo>
                    <a:pt x="258" y="53"/>
                  </a:lnTo>
                  <a:lnTo>
                    <a:pt x="247" y="48"/>
                  </a:lnTo>
                  <a:lnTo>
                    <a:pt x="237" y="42"/>
                  </a:lnTo>
                  <a:lnTo>
                    <a:pt x="226" y="38"/>
                  </a:lnTo>
                  <a:lnTo>
                    <a:pt x="214" y="35"/>
                  </a:lnTo>
                  <a:lnTo>
                    <a:pt x="201" y="33"/>
                  </a:lnTo>
                  <a:lnTo>
                    <a:pt x="201" y="33"/>
                  </a:lnTo>
                  <a:lnTo>
                    <a:pt x="199" y="39"/>
                  </a:lnTo>
                  <a:lnTo>
                    <a:pt x="193" y="44"/>
                  </a:lnTo>
                  <a:lnTo>
                    <a:pt x="186" y="46"/>
                  </a:lnTo>
                  <a:lnTo>
                    <a:pt x="180" y="48"/>
                  </a:lnTo>
                  <a:lnTo>
                    <a:pt x="180" y="48"/>
                  </a:lnTo>
                  <a:lnTo>
                    <a:pt x="180" y="0"/>
                  </a:lnTo>
                  <a:close/>
                  <a:moveTo>
                    <a:pt x="180" y="0"/>
                  </a:moveTo>
                  <a:lnTo>
                    <a:pt x="180" y="0"/>
                  </a:lnTo>
                  <a:lnTo>
                    <a:pt x="180" y="48"/>
                  </a:lnTo>
                  <a:lnTo>
                    <a:pt x="180" y="48"/>
                  </a:lnTo>
                  <a:lnTo>
                    <a:pt x="173" y="46"/>
                  </a:lnTo>
                  <a:lnTo>
                    <a:pt x="166" y="44"/>
                  </a:lnTo>
                  <a:lnTo>
                    <a:pt x="161" y="39"/>
                  </a:lnTo>
                  <a:lnTo>
                    <a:pt x="158" y="33"/>
                  </a:lnTo>
                  <a:lnTo>
                    <a:pt x="158" y="33"/>
                  </a:lnTo>
                  <a:lnTo>
                    <a:pt x="146" y="35"/>
                  </a:lnTo>
                  <a:lnTo>
                    <a:pt x="134" y="38"/>
                  </a:lnTo>
                  <a:lnTo>
                    <a:pt x="123" y="42"/>
                  </a:lnTo>
                  <a:lnTo>
                    <a:pt x="112" y="48"/>
                  </a:lnTo>
                  <a:lnTo>
                    <a:pt x="101" y="53"/>
                  </a:lnTo>
                  <a:lnTo>
                    <a:pt x="92" y="60"/>
                  </a:lnTo>
                  <a:lnTo>
                    <a:pt x="82" y="67"/>
                  </a:lnTo>
                  <a:lnTo>
                    <a:pt x="74" y="75"/>
                  </a:lnTo>
                  <a:lnTo>
                    <a:pt x="66" y="84"/>
                  </a:lnTo>
                  <a:lnTo>
                    <a:pt x="59" y="94"/>
                  </a:lnTo>
                  <a:lnTo>
                    <a:pt x="52" y="103"/>
                  </a:lnTo>
                  <a:lnTo>
                    <a:pt x="46" y="113"/>
                  </a:lnTo>
                  <a:lnTo>
                    <a:pt x="42" y="123"/>
                  </a:lnTo>
                  <a:lnTo>
                    <a:pt x="37" y="136"/>
                  </a:lnTo>
                  <a:lnTo>
                    <a:pt x="33" y="146"/>
                  </a:lnTo>
                  <a:lnTo>
                    <a:pt x="32" y="159"/>
                  </a:lnTo>
                  <a:lnTo>
                    <a:pt x="32" y="159"/>
                  </a:lnTo>
                  <a:lnTo>
                    <a:pt x="37" y="163"/>
                  </a:lnTo>
                  <a:lnTo>
                    <a:pt x="43" y="167"/>
                  </a:lnTo>
                  <a:lnTo>
                    <a:pt x="46" y="174"/>
                  </a:lnTo>
                  <a:lnTo>
                    <a:pt x="47" y="180"/>
                  </a:lnTo>
                  <a:lnTo>
                    <a:pt x="47" y="180"/>
                  </a:lnTo>
                  <a:lnTo>
                    <a:pt x="46" y="188"/>
                  </a:lnTo>
                  <a:lnTo>
                    <a:pt x="43" y="194"/>
                  </a:lnTo>
                  <a:lnTo>
                    <a:pt x="37" y="199"/>
                  </a:lnTo>
                  <a:lnTo>
                    <a:pt x="32" y="203"/>
                  </a:lnTo>
                  <a:lnTo>
                    <a:pt x="32" y="203"/>
                  </a:lnTo>
                  <a:lnTo>
                    <a:pt x="33" y="215"/>
                  </a:lnTo>
                  <a:lnTo>
                    <a:pt x="37" y="226"/>
                  </a:lnTo>
                  <a:lnTo>
                    <a:pt x="42" y="237"/>
                  </a:lnTo>
                  <a:lnTo>
                    <a:pt x="46" y="248"/>
                  </a:lnTo>
                  <a:lnTo>
                    <a:pt x="52" y="259"/>
                  </a:lnTo>
                  <a:lnTo>
                    <a:pt x="59" y="268"/>
                  </a:lnTo>
                  <a:lnTo>
                    <a:pt x="66" y="278"/>
                  </a:lnTo>
                  <a:lnTo>
                    <a:pt x="74" y="286"/>
                  </a:lnTo>
                  <a:lnTo>
                    <a:pt x="82" y="294"/>
                  </a:lnTo>
                  <a:lnTo>
                    <a:pt x="92" y="302"/>
                  </a:lnTo>
                  <a:lnTo>
                    <a:pt x="101" y="309"/>
                  </a:lnTo>
                  <a:lnTo>
                    <a:pt x="112" y="314"/>
                  </a:lnTo>
                  <a:lnTo>
                    <a:pt x="123" y="320"/>
                  </a:lnTo>
                  <a:lnTo>
                    <a:pt x="134" y="324"/>
                  </a:lnTo>
                  <a:lnTo>
                    <a:pt x="146" y="327"/>
                  </a:lnTo>
                  <a:lnTo>
                    <a:pt x="158" y="329"/>
                  </a:lnTo>
                  <a:lnTo>
                    <a:pt x="158" y="329"/>
                  </a:lnTo>
                  <a:lnTo>
                    <a:pt x="158" y="329"/>
                  </a:lnTo>
                  <a:lnTo>
                    <a:pt x="161" y="322"/>
                  </a:lnTo>
                  <a:lnTo>
                    <a:pt x="166" y="318"/>
                  </a:lnTo>
                  <a:lnTo>
                    <a:pt x="173" y="314"/>
                  </a:lnTo>
                  <a:lnTo>
                    <a:pt x="180" y="314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61" y="360"/>
                  </a:lnTo>
                  <a:lnTo>
                    <a:pt x="143" y="358"/>
                  </a:lnTo>
                  <a:lnTo>
                    <a:pt x="126" y="354"/>
                  </a:lnTo>
                  <a:lnTo>
                    <a:pt x="109" y="347"/>
                  </a:lnTo>
                  <a:lnTo>
                    <a:pt x="93" y="340"/>
                  </a:lnTo>
                  <a:lnTo>
                    <a:pt x="78" y="331"/>
                  </a:lnTo>
                  <a:lnTo>
                    <a:pt x="65" y="320"/>
                  </a:lnTo>
                  <a:lnTo>
                    <a:pt x="52" y="309"/>
                  </a:lnTo>
                  <a:lnTo>
                    <a:pt x="40" y="295"/>
                  </a:lnTo>
                  <a:lnTo>
                    <a:pt x="29" y="282"/>
                  </a:lnTo>
                  <a:lnTo>
                    <a:pt x="21" y="267"/>
                  </a:lnTo>
                  <a:lnTo>
                    <a:pt x="13" y="251"/>
                  </a:lnTo>
                  <a:lnTo>
                    <a:pt x="8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63"/>
                  </a:lnTo>
                  <a:lnTo>
                    <a:pt x="2" y="145"/>
                  </a:lnTo>
                  <a:lnTo>
                    <a:pt x="8" y="127"/>
                  </a:lnTo>
                  <a:lnTo>
                    <a:pt x="13" y="111"/>
                  </a:lnTo>
                  <a:lnTo>
                    <a:pt x="21" y="95"/>
                  </a:lnTo>
                  <a:lnTo>
                    <a:pt x="29" y="80"/>
                  </a:lnTo>
                  <a:lnTo>
                    <a:pt x="40" y="67"/>
                  </a:lnTo>
                  <a:lnTo>
                    <a:pt x="52" y="53"/>
                  </a:lnTo>
                  <a:lnTo>
                    <a:pt x="65" y="42"/>
                  </a:lnTo>
                  <a:lnTo>
                    <a:pt x="78" y="31"/>
                  </a:lnTo>
                  <a:lnTo>
                    <a:pt x="93" y="22"/>
                  </a:lnTo>
                  <a:lnTo>
                    <a:pt x="109" y="15"/>
                  </a:lnTo>
                  <a:lnTo>
                    <a:pt x="126" y="8"/>
                  </a:lnTo>
                  <a:lnTo>
                    <a:pt x="143" y="4"/>
                  </a:lnTo>
                  <a:lnTo>
                    <a:pt x="161" y="2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28" name="Freeform 145"/>
            <p:cNvSpPr/>
            <p:nvPr/>
          </p:nvSpPr>
          <p:spPr bwMode="auto">
            <a:xfrm>
              <a:off x="2336801" y="3235325"/>
              <a:ext cx="285750" cy="150813"/>
            </a:xfrm>
            <a:custGeom>
              <a:avLst/>
              <a:gdLst>
                <a:gd name="T0" fmla="*/ 13 w 180"/>
                <a:gd name="T1" fmla="*/ 0 h 95"/>
                <a:gd name="T2" fmla="*/ 54 w 180"/>
                <a:gd name="T3" fmla="*/ 42 h 95"/>
                <a:gd name="T4" fmla="*/ 54 w 180"/>
                <a:gd name="T5" fmla="*/ 42 h 95"/>
                <a:gd name="T6" fmla="*/ 60 w 180"/>
                <a:gd name="T7" fmla="*/ 39 h 95"/>
                <a:gd name="T8" fmla="*/ 67 w 180"/>
                <a:gd name="T9" fmla="*/ 39 h 95"/>
                <a:gd name="T10" fmla="*/ 67 w 180"/>
                <a:gd name="T11" fmla="*/ 39 h 95"/>
                <a:gd name="T12" fmla="*/ 75 w 180"/>
                <a:gd name="T13" fmla="*/ 41 h 95"/>
                <a:gd name="T14" fmla="*/ 83 w 180"/>
                <a:gd name="T15" fmla="*/ 45 h 95"/>
                <a:gd name="T16" fmla="*/ 88 w 180"/>
                <a:gd name="T17" fmla="*/ 50 h 95"/>
                <a:gd name="T18" fmla="*/ 92 w 180"/>
                <a:gd name="T19" fmla="*/ 58 h 95"/>
                <a:gd name="T20" fmla="*/ 180 w 180"/>
                <a:gd name="T21" fmla="*/ 58 h 95"/>
                <a:gd name="T22" fmla="*/ 180 w 180"/>
                <a:gd name="T23" fmla="*/ 76 h 95"/>
                <a:gd name="T24" fmla="*/ 92 w 180"/>
                <a:gd name="T25" fmla="*/ 76 h 95"/>
                <a:gd name="T26" fmla="*/ 92 w 180"/>
                <a:gd name="T27" fmla="*/ 76 h 95"/>
                <a:gd name="T28" fmla="*/ 88 w 180"/>
                <a:gd name="T29" fmla="*/ 84 h 95"/>
                <a:gd name="T30" fmla="*/ 83 w 180"/>
                <a:gd name="T31" fmla="*/ 89 h 95"/>
                <a:gd name="T32" fmla="*/ 75 w 180"/>
                <a:gd name="T33" fmla="*/ 93 h 95"/>
                <a:gd name="T34" fmla="*/ 67 w 180"/>
                <a:gd name="T35" fmla="*/ 95 h 95"/>
                <a:gd name="T36" fmla="*/ 67 w 180"/>
                <a:gd name="T37" fmla="*/ 95 h 95"/>
                <a:gd name="T38" fmla="*/ 61 w 180"/>
                <a:gd name="T39" fmla="*/ 95 h 95"/>
                <a:gd name="T40" fmla="*/ 56 w 180"/>
                <a:gd name="T41" fmla="*/ 92 h 95"/>
                <a:gd name="T42" fmla="*/ 50 w 180"/>
                <a:gd name="T43" fmla="*/ 91 h 95"/>
                <a:gd name="T44" fmla="*/ 46 w 180"/>
                <a:gd name="T45" fmla="*/ 87 h 95"/>
                <a:gd name="T46" fmla="*/ 44 w 180"/>
                <a:gd name="T47" fmla="*/ 83 h 95"/>
                <a:gd name="T48" fmla="*/ 41 w 180"/>
                <a:gd name="T49" fmla="*/ 77 h 95"/>
                <a:gd name="T50" fmla="*/ 40 w 180"/>
                <a:gd name="T51" fmla="*/ 73 h 95"/>
                <a:gd name="T52" fmla="*/ 38 w 180"/>
                <a:gd name="T53" fmla="*/ 66 h 95"/>
                <a:gd name="T54" fmla="*/ 38 w 180"/>
                <a:gd name="T55" fmla="*/ 66 h 95"/>
                <a:gd name="T56" fmla="*/ 40 w 180"/>
                <a:gd name="T57" fmla="*/ 61 h 95"/>
                <a:gd name="T58" fmla="*/ 41 w 180"/>
                <a:gd name="T59" fmla="*/ 54 h 95"/>
                <a:gd name="T60" fmla="*/ 0 w 180"/>
                <a:gd name="T61" fmla="*/ 13 h 95"/>
                <a:gd name="T62" fmla="*/ 13 w 180"/>
                <a:gd name="T6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" h="95">
                  <a:moveTo>
                    <a:pt x="13" y="0"/>
                  </a:moveTo>
                  <a:lnTo>
                    <a:pt x="54" y="42"/>
                  </a:lnTo>
                  <a:lnTo>
                    <a:pt x="54" y="42"/>
                  </a:lnTo>
                  <a:lnTo>
                    <a:pt x="60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75" y="41"/>
                  </a:lnTo>
                  <a:lnTo>
                    <a:pt x="83" y="45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180" y="58"/>
                  </a:lnTo>
                  <a:lnTo>
                    <a:pt x="180" y="76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88" y="84"/>
                  </a:lnTo>
                  <a:lnTo>
                    <a:pt x="83" y="89"/>
                  </a:lnTo>
                  <a:lnTo>
                    <a:pt x="75" y="93"/>
                  </a:lnTo>
                  <a:lnTo>
                    <a:pt x="67" y="95"/>
                  </a:lnTo>
                  <a:lnTo>
                    <a:pt x="67" y="95"/>
                  </a:lnTo>
                  <a:lnTo>
                    <a:pt x="61" y="95"/>
                  </a:lnTo>
                  <a:lnTo>
                    <a:pt x="56" y="92"/>
                  </a:lnTo>
                  <a:lnTo>
                    <a:pt x="50" y="91"/>
                  </a:lnTo>
                  <a:lnTo>
                    <a:pt x="46" y="87"/>
                  </a:lnTo>
                  <a:lnTo>
                    <a:pt x="44" y="83"/>
                  </a:lnTo>
                  <a:lnTo>
                    <a:pt x="41" y="77"/>
                  </a:lnTo>
                  <a:lnTo>
                    <a:pt x="40" y="73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1"/>
                  </a:lnTo>
                  <a:lnTo>
                    <a:pt x="41" y="54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12" name="PA_组合 53"/>
          <p:cNvGrpSpPr/>
          <p:nvPr>
            <p:custDataLst>
              <p:tags r:id="rId17"/>
            </p:custDataLst>
          </p:nvPr>
        </p:nvGrpSpPr>
        <p:grpSpPr>
          <a:xfrm>
            <a:off x="1197450" y="2675035"/>
            <a:ext cx="247830" cy="233841"/>
            <a:chOff x="2051051" y="3792538"/>
            <a:chExt cx="447675" cy="422275"/>
          </a:xfrm>
          <a:solidFill>
            <a:schemeClr val="accent1"/>
          </a:solidFill>
        </p:grpSpPr>
        <p:sp>
          <p:nvSpPr>
            <p:cNvPr id="125" name="Freeform 146"/>
            <p:cNvSpPr/>
            <p:nvPr/>
          </p:nvSpPr>
          <p:spPr bwMode="auto">
            <a:xfrm>
              <a:off x="2051051" y="3879850"/>
              <a:ext cx="447675" cy="334963"/>
            </a:xfrm>
            <a:custGeom>
              <a:avLst/>
              <a:gdLst>
                <a:gd name="T0" fmla="*/ 86 w 282"/>
                <a:gd name="T1" fmla="*/ 0 h 211"/>
                <a:gd name="T2" fmla="*/ 115 w 282"/>
                <a:gd name="T3" fmla="*/ 6 h 211"/>
                <a:gd name="T4" fmla="*/ 141 w 282"/>
                <a:gd name="T5" fmla="*/ 20 h 211"/>
                <a:gd name="T6" fmla="*/ 153 w 282"/>
                <a:gd name="T7" fmla="*/ 11 h 211"/>
                <a:gd name="T8" fmla="*/ 182 w 282"/>
                <a:gd name="T9" fmla="*/ 1 h 211"/>
                <a:gd name="T10" fmla="*/ 198 w 282"/>
                <a:gd name="T11" fmla="*/ 0 h 211"/>
                <a:gd name="T12" fmla="*/ 214 w 282"/>
                <a:gd name="T13" fmla="*/ 1 h 211"/>
                <a:gd name="T14" fmla="*/ 245 w 282"/>
                <a:gd name="T15" fmla="*/ 14 h 211"/>
                <a:gd name="T16" fmla="*/ 268 w 282"/>
                <a:gd name="T17" fmla="*/ 35 h 211"/>
                <a:gd name="T18" fmla="*/ 278 w 282"/>
                <a:gd name="T19" fmla="*/ 57 h 211"/>
                <a:gd name="T20" fmla="*/ 282 w 282"/>
                <a:gd name="T21" fmla="*/ 73 h 211"/>
                <a:gd name="T22" fmla="*/ 282 w 282"/>
                <a:gd name="T23" fmla="*/ 81 h 211"/>
                <a:gd name="T24" fmla="*/ 281 w 282"/>
                <a:gd name="T25" fmla="*/ 102 h 211"/>
                <a:gd name="T26" fmla="*/ 274 w 282"/>
                <a:gd name="T27" fmla="*/ 123 h 211"/>
                <a:gd name="T28" fmla="*/ 263 w 282"/>
                <a:gd name="T29" fmla="*/ 145 h 211"/>
                <a:gd name="T30" fmla="*/ 248 w 282"/>
                <a:gd name="T31" fmla="*/ 165 h 211"/>
                <a:gd name="T32" fmla="*/ 228 w 282"/>
                <a:gd name="T33" fmla="*/ 184 h 211"/>
                <a:gd name="T34" fmla="*/ 203 w 282"/>
                <a:gd name="T35" fmla="*/ 199 h 211"/>
                <a:gd name="T36" fmla="*/ 172 w 282"/>
                <a:gd name="T37" fmla="*/ 209 h 211"/>
                <a:gd name="T38" fmla="*/ 137 w 282"/>
                <a:gd name="T39" fmla="*/ 211 h 211"/>
                <a:gd name="T40" fmla="*/ 118 w 282"/>
                <a:gd name="T41" fmla="*/ 211 h 211"/>
                <a:gd name="T42" fmla="*/ 86 w 282"/>
                <a:gd name="T43" fmla="*/ 203 h 211"/>
                <a:gd name="T44" fmla="*/ 58 w 282"/>
                <a:gd name="T45" fmla="*/ 191 h 211"/>
                <a:gd name="T46" fmla="*/ 38 w 282"/>
                <a:gd name="T47" fmla="*/ 173 h 211"/>
                <a:gd name="T48" fmla="*/ 22 w 282"/>
                <a:gd name="T49" fmla="*/ 153 h 211"/>
                <a:gd name="T50" fmla="*/ 11 w 282"/>
                <a:gd name="T51" fmla="*/ 133 h 211"/>
                <a:gd name="T52" fmla="*/ 4 w 282"/>
                <a:gd name="T53" fmla="*/ 111 h 211"/>
                <a:gd name="T54" fmla="*/ 0 w 282"/>
                <a:gd name="T55" fmla="*/ 81 h 211"/>
                <a:gd name="T56" fmla="*/ 0 w 282"/>
                <a:gd name="T57" fmla="*/ 73 h 211"/>
                <a:gd name="T58" fmla="*/ 4 w 282"/>
                <a:gd name="T59" fmla="*/ 57 h 211"/>
                <a:gd name="T60" fmla="*/ 15 w 282"/>
                <a:gd name="T61" fmla="*/ 35 h 211"/>
                <a:gd name="T62" fmla="*/ 38 w 282"/>
                <a:gd name="T63" fmla="*/ 14 h 211"/>
                <a:gd name="T64" fmla="*/ 68 w 282"/>
                <a:gd name="T65" fmla="*/ 1 h 211"/>
                <a:gd name="T66" fmla="*/ 86 w 282"/>
                <a:gd name="T6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2" h="211">
                  <a:moveTo>
                    <a:pt x="86" y="0"/>
                  </a:moveTo>
                  <a:lnTo>
                    <a:pt x="86" y="0"/>
                  </a:lnTo>
                  <a:lnTo>
                    <a:pt x="100" y="1"/>
                  </a:lnTo>
                  <a:lnTo>
                    <a:pt x="115" y="6"/>
                  </a:lnTo>
                  <a:lnTo>
                    <a:pt x="129" y="11"/>
                  </a:lnTo>
                  <a:lnTo>
                    <a:pt x="141" y="20"/>
                  </a:lnTo>
                  <a:lnTo>
                    <a:pt x="141" y="20"/>
                  </a:lnTo>
                  <a:lnTo>
                    <a:pt x="153" y="11"/>
                  </a:lnTo>
                  <a:lnTo>
                    <a:pt x="167" y="6"/>
                  </a:lnTo>
                  <a:lnTo>
                    <a:pt x="182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4" y="1"/>
                  </a:lnTo>
                  <a:lnTo>
                    <a:pt x="230" y="6"/>
                  </a:lnTo>
                  <a:lnTo>
                    <a:pt x="245" y="14"/>
                  </a:lnTo>
                  <a:lnTo>
                    <a:pt x="258" y="23"/>
                  </a:lnTo>
                  <a:lnTo>
                    <a:pt x="268" y="35"/>
                  </a:lnTo>
                  <a:lnTo>
                    <a:pt x="275" y="49"/>
                  </a:lnTo>
                  <a:lnTo>
                    <a:pt x="278" y="57"/>
                  </a:lnTo>
                  <a:lnTo>
                    <a:pt x="281" y="65"/>
                  </a:lnTo>
                  <a:lnTo>
                    <a:pt x="282" y="73"/>
                  </a:lnTo>
                  <a:lnTo>
                    <a:pt x="282" y="81"/>
                  </a:lnTo>
                  <a:lnTo>
                    <a:pt x="282" y="81"/>
                  </a:lnTo>
                  <a:lnTo>
                    <a:pt x="282" y="91"/>
                  </a:lnTo>
                  <a:lnTo>
                    <a:pt x="281" y="102"/>
                  </a:lnTo>
                  <a:lnTo>
                    <a:pt x="278" y="112"/>
                  </a:lnTo>
                  <a:lnTo>
                    <a:pt x="274" y="123"/>
                  </a:lnTo>
                  <a:lnTo>
                    <a:pt x="270" y="134"/>
                  </a:lnTo>
                  <a:lnTo>
                    <a:pt x="263" y="145"/>
                  </a:lnTo>
                  <a:lnTo>
                    <a:pt x="256" y="156"/>
                  </a:lnTo>
                  <a:lnTo>
                    <a:pt x="248" y="165"/>
                  </a:lnTo>
                  <a:lnTo>
                    <a:pt x="239" y="175"/>
                  </a:lnTo>
                  <a:lnTo>
                    <a:pt x="228" y="184"/>
                  </a:lnTo>
                  <a:lnTo>
                    <a:pt x="216" y="192"/>
                  </a:lnTo>
                  <a:lnTo>
                    <a:pt x="203" y="199"/>
                  </a:lnTo>
                  <a:lnTo>
                    <a:pt x="188" y="205"/>
                  </a:lnTo>
                  <a:lnTo>
                    <a:pt x="172" y="209"/>
                  </a:lnTo>
                  <a:lnTo>
                    <a:pt x="156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18" y="211"/>
                  </a:lnTo>
                  <a:lnTo>
                    <a:pt x="100" y="209"/>
                  </a:lnTo>
                  <a:lnTo>
                    <a:pt x="86" y="203"/>
                  </a:lnTo>
                  <a:lnTo>
                    <a:pt x="71" y="198"/>
                  </a:lnTo>
                  <a:lnTo>
                    <a:pt x="58" y="191"/>
                  </a:lnTo>
                  <a:lnTo>
                    <a:pt x="48" y="183"/>
                  </a:lnTo>
                  <a:lnTo>
                    <a:pt x="38" y="173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5" y="144"/>
                  </a:lnTo>
                  <a:lnTo>
                    <a:pt x="11" y="133"/>
                  </a:lnTo>
                  <a:lnTo>
                    <a:pt x="7" y="121"/>
                  </a:lnTo>
                  <a:lnTo>
                    <a:pt x="4" y="111"/>
                  </a:lnTo>
                  <a:lnTo>
                    <a:pt x="2" y="10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9"/>
                  </a:lnTo>
                  <a:lnTo>
                    <a:pt x="15" y="35"/>
                  </a:lnTo>
                  <a:lnTo>
                    <a:pt x="25" y="23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26" name="Freeform 147"/>
            <p:cNvSpPr/>
            <p:nvPr/>
          </p:nvSpPr>
          <p:spPr bwMode="auto">
            <a:xfrm>
              <a:off x="2178051" y="3792538"/>
              <a:ext cx="107950" cy="153988"/>
            </a:xfrm>
            <a:custGeom>
              <a:avLst/>
              <a:gdLst>
                <a:gd name="T0" fmla="*/ 60 w 68"/>
                <a:gd name="T1" fmla="*/ 97 h 97"/>
                <a:gd name="T2" fmla="*/ 60 w 68"/>
                <a:gd name="T3" fmla="*/ 97 h 97"/>
                <a:gd name="T4" fmla="*/ 65 w 68"/>
                <a:gd name="T5" fmla="*/ 85 h 97"/>
                <a:gd name="T6" fmla="*/ 68 w 68"/>
                <a:gd name="T7" fmla="*/ 71 h 97"/>
                <a:gd name="T8" fmla="*/ 68 w 68"/>
                <a:gd name="T9" fmla="*/ 58 h 97"/>
                <a:gd name="T10" fmla="*/ 66 w 68"/>
                <a:gd name="T11" fmla="*/ 46 h 97"/>
                <a:gd name="T12" fmla="*/ 62 w 68"/>
                <a:gd name="T13" fmla="*/ 33 h 97"/>
                <a:gd name="T14" fmla="*/ 56 w 68"/>
                <a:gd name="T15" fmla="*/ 21 h 97"/>
                <a:gd name="T16" fmla="*/ 49 w 68"/>
                <a:gd name="T17" fmla="*/ 10 h 97"/>
                <a:gd name="T18" fmla="*/ 39 w 68"/>
                <a:gd name="T19" fmla="*/ 0 h 97"/>
                <a:gd name="T20" fmla="*/ 0 w 68"/>
                <a:gd name="T21" fmla="*/ 6 h 97"/>
                <a:gd name="T22" fmla="*/ 0 w 68"/>
                <a:gd name="T23" fmla="*/ 6 h 97"/>
                <a:gd name="T24" fmla="*/ 14 w 68"/>
                <a:gd name="T25" fmla="*/ 15 h 97"/>
                <a:gd name="T26" fmla="*/ 24 w 68"/>
                <a:gd name="T27" fmla="*/ 23 h 97"/>
                <a:gd name="T28" fmla="*/ 35 w 68"/>
                <a:gd name="T29" fmla="*/ 32 h 97"/>
                <a:gd name="T30" fmla="*/ 43 w 68"/>
                <a:gd name="T31" fmla="*/ 42 h 97"/>
                <a:gd name="T32" fmla="*/ 50 w 68"/>
                <a:gd name="T33" fmla="*/ 54 h 97"/>
                <a:gd name="T34" fmla="*/ 56 w 68"/>
                <a:gd name="T35" fmla="*/ 66 h 97"/>
                <a:gd name="T36" fmla="*/ 58 w 68"/>
                <a:gd name="T37" fmla="*/ 81 h 97"/>
                <a:gd name="T38" fmla="*/ 60 w 68"/>
                <a:gd name="T39" fmla="*/ 97 h 97"/>
                <a:gd name="T40" fmla="*/ 60 w 68"/>
                <a:gd name="T4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97">
                  <a:moveTo>
                    <a:pt x="60" y="97"/>
                  </a:moveTo>
                  <a:lnTo>
                    <a:pt x="60" y="97"/>
                  </a:lnTo>
                  <a:lnTo>
                    <a:pt x="65" y="85"/>
                  </a:lnTo>
                  <a:lnTo>
                    <a:pt x="68" y="71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3"/>
                  </a:lnTo>
                  <a:lnTo>
                    <a:pt x="56" y="21"/>
                  </a:lnTo>
                  <a:lnTo>
                    <a:pt x="49" y="10"/>
                  </a:lnTo>
                  <a:lnTo>
                    <a:pt x="39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4" y="15"/>
                  </a:lnTo>
                  <a:lnTo>
                    <a:pt x="24" y="23"/>
                  </a:lnTo>
                  <a:lnTo>
                    <a:pt x="35" y="32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8" y="81"/>
                  </a:lnTo>
                  <a:lnTo>
                    <a:pt x="60" y="97"/>
                  </a:lnTo>
                  <a:lnTo>
                    <a:pt x="60" y="9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13" name="PA_组合 54"/>
          <p:cNvGrpSpPr/>
          <p:nvPr>
            <p:custDataLst>
              <p:tags r:id="rId18"/>
            </p:custDataLst>
          </p:nvPr>
        </p:nvGrpSpPr>
        <p:grpSpPr>
          <a:xfrm>
            <a:off x="1828451" y="1256165"/>
            <a:ext cx="374382" cy="307686"/>
            <a:chOff x="3190876" y="1230313"/>
            <a:chExt cx="676275" cy="555625"/>
          </a:xfrm>
          <a:solidFill>
            <a:schemeClr val="accent1"/>
          </a:solidFill>
        </p:grpSpPr>
        <p:sp>
          <p:nvSpPr>
            <p:cNvPr id="122" name="Freeform 148"/>
            <p:cNvSpPr/>
            <p:nvPr/>
          </p:nvSpPr>
          <p:spPr bwMode="auto">
            <a:xfrm>
              <a:off x="3209926" y="1257300"/>
              <a:ext cx="657225" cy="528638"/>
            </a:xfrm>
            <a:custGeom>
              <a:avLst/>
              <a:gdLst>
                <a:gd name="T0" fmla="*/ 0 w 414"/>
                <a:gd name="T1" fmla="*/ 117 h 333"/>
                <a:gd name="T2" fmla="*/ 10 w 414"/>
                <a:gd name="T3" fmla="*/ 102 h 333"/>
                <a:gd name="T4" fmla="*/ 316 w 414"/>
                <a:gd name="T5" fmla="*/ 306 h 333"/>
                <a:gd name="T6" fmla="*/ 316 w 414"/>
                <a:gd name="T7" fmla="*/ 306 h 333"/>
                <a:gd name="T8" fmla="*/ 325 w 414"/>
                <a:gd name="T9" fmla="*/ 310 h 333"/>
                <a:gd name="T10" fmla="*/ 335 w 414"/>
                <a:gd name="T11" fmla="*/ 313 h 333"/>
                <a:gd name="T12" fmla="*/ 343 w 414"/>
                <a:gd name="T13" fmla="*/ 313 h 333"/>
                <a:gd name="T14" fmla="*/ 352 w 414"/>
                <a:gd name="T15" fmla="*/ 312 h 333"/>
                <a:gd name="T16" fmla="*/ 362 w 414"/>
                <a:gd name="T17" fmla="*/ 309 h 333"/>
                <a:gd name="T18" fmla="*/ 371 w 414"/>
                <a:gd name="T19" fmla="*/ 304 h 333"/>
                <a:gd name="T20" fmla="*/ 378 w 414"/>
                <a:gd name="T21" fmla="*/ 297 h 333"/>
                <a:gd name="T22" fmla="*/ 385 w 414"/>
                <a:gd name="T23" fmla="*/ 289 h 333"/>
                <a:gd name="T24" fmla="*/ 385 w 414"/>
                <a:gd name="T25" fmla="*/ 289 h 333"/>
                <a:gd name="T26" fmla="*/ 390 w 414"/>
                <a:gd name="T27" fmla="*/ 279 h 333"/>
                <a:gd name="T28" fmla="*/ 393 w 414"/>
                <a:gd name="T29" fmla="*/ 270 h 333"/>
                <a:gd name="T30" fmla="*/ 394 w 414"/>
                <a:gd name="T31" fmla="*/ 260 h 333"/>
                <a:gd name="T32" fmla="*/ 394 w 414"/>
                <a:gd name="T33" fmla="*/ 251 h 333"/>
                <a:gd name="T34" fmla="*/ 391 w 414"/>
                <a:gd name="T35" fmla="*/ 241 h 333"/>
                <a:gd name="T36" fmla="*/ 387 w 414"/>
                <a:gd name="T37" fmla="*/ 232 h 333"/>
                <a:gd name="T38" fmla="*/ 382 w 414"/>
                <a:gd name="T39" fmla="*/ 225 h 333"/>
                <a:gd name="T40" fmla="*/ 375 w 414"/>
                <a:gd name="T41" fmla="*/ 218 h 333"/>
                <a:gd name="T42" fmla="*/ 69 w 414"/>
                <a:gd name="T43" fmla="*/ 14 h 333"/>
                <a:gd name="T44" fmla="*/ 79 w 414"/>
                <a:gd name="T45" fmla="*/ 0 h 333"/>
                <a:gd name="T46" fmla="*/ 389 w 414"/>
                <a:gd name="T47" fmla="*/ 207 h 333"/>
                <a:gd name="T48" fmla="*/ 389 w 414"/>
                <a:gd name="T49" fmla="*/ 207 h 333"/>
                <a:gd name="T50" fmla="*/ 398 w 414"/>
                <a:gd name="T51" fmla="*/ 216 h 333"/>
                <a:gd name="T52" fmla="*/ 405 w 414"/>
                <a:gd name="T53" fmla="*/ 225 h 333"/>
                <a:gd name="T54" fmla="*/ 410 w 414"/>
                <a:gd name="T55" fmla="*/ 236 h 333"/>
                <a:gd name="T56" fmla="*/ 414 w 414"/>
                <a:gd name="T57" fmla="*/ 248 h 333"/>
                <a:gd name="T58" fmla="*/ 414 w 414"/>
                <a:gd name="T59" fmla="*/ 262 h 333"/>
                <a:gd name="T60" fmla="*/ 413 w 414"/>
                <a:gd name="T61" fmla="*/ 275 h 333"/>
                <a:gd name="T62" fmla="*/ 409 w 414"/>
                <a:gd name="T63" fmla="*/ 287 h 333"/>
                <a:gd name="T64" fmla="*/ 402 w 414"/>
                <a:gd name="T65" fmla="*/ 300 h 333"/>
                <a:gd name="T66" fmla="*/ 402 w 414"/>
                <a:gd name="T67" fmla="*/ 300 h 333"/>
                <a:gd name="T68" fmla="*/ 393 w 414"/>
                <a:gd name="T69" fmla="*/ 312 h 333"/>
                <a:gd name="T70" fmla="*/ 382 w 414"/>
                <a:gd name="T71" fmla="*/ 320 h 333"/>
                <a:gd name="T72" fmla="*/ 371 w 414"/>
                <a:gd name="T73" fmla="*/ 327 h 333"/>
                <a:gd name="T74" fmla="*/ 359 w 414"/>
                <a:gd name="T75" fmla="*/ 331 h 333"/>
                <a:gd name="T76" fmla="*/ 347 w 414"/>
                <a:gd name="T77" fmla="*/ 333 h 333"/>
                <a:gd name="T78" fmla="*/ 335 w 414"/>
                <a:gd name="T79" fmla="*/ 332 h 333"/>
                <a:gd name="T80" fmla="*/ 322 w 414"/>
                <a:gd name="T81" fmla="*/ 329 h 333"/>
                <a:gd name="T82" fmla="*/ 310 w 414"/>
                <a:gd name="T83" fmla="*/ 323 h 333"/>
                <a:gd name="T84" fmla="*/ 0 w 414"/>
                <a:gd name="T85" fmla="*/ 11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3" h="333">
                  <a:moveTo>
                    <a:pt x="0" y="117"/>
                  </a:moveTo>
                  <a:lnTo>
                    <a:pt x="10" y="102"/>
                  </a:lnTo>
                  <a:lnTo>
                    <a:pt x="316" y="306"/>
                  </a:lnTo>
                  <a:lnTo>
                    <a:pt x="316" y="306"/>
                  </a:lnTo>
                  <a:lnTo>
                    <a:pt x="325" y="310"/>
                  </a:lnTo>
                  <a:lnTo>
                    <a:pt x="335" y="313"/>
                  </a:lnTo>
                  <a:lnTo>
                    <a:pt x="343" y="313"/>
                  </a:lnTo>
                  <a:lnTo>
                    <a:pt x="352" y="312"/>
                  </a:lnTo>
                  <a:lnTo>
                    <a:pt x="362" y="309"/>
                  </a:lnTo>
                  <a:lnTo>
                    <a:pt x="371" y="304"/>
                  </a:lnTo>
                  <a:lnTo>
                    <a:pt x="378" y="297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90" y="279"/>
                  </a:lnTo>
                  <a:lnTo>
                    <a:pt x="393" y="270"/>
                  </a:lnTo>
                  <a:lnTo>
                    <a:pt x="394" y="260"/>
                  </a:lnTo>
                  <a:lnTo>
                    <a:pt x="394" y="251"/>
                  </a:lnTo>
                  <a:lnTo>
                    <a:pt x="391" y="241"/>
                  </a:lnTo>
                  <a:lnTo>
                    <a:pt x="387" y="232"/>
                  </a:lnTo>
                  <a:lnTo>
                    <a:pt x="382" y="225"/>
                  </a:lnTo>
                  <a:lnTo>
                    <a:pt x="375" y="218"/>
                  </a:lnTo>
                  <a:lnTo>
                    <a:pt x="69" y="14"/>
                  </a:lnTo>
                  <a:lnTo>
                    <a:pt x="79" y="0"/>
                  </a:lnTo>
                  <a:lnTo>
                    <a:pt x="389" y="207"/>
                  </a:lnTo>
                  <a:lnTo>
                    <a:pt x="389" y="207"/>
                  </a:lnTo>
                  <a:lnTo>
                    <a:pt x="398" y="216"/>
                  </a:lnTo>
                  <a:lnTo>
                    <a:pt x="405" y="225"/>
                  </a:lnTo>
                  <a:lnTo>
                    <a:pt x="410" y="236"/>
                  </a:lnTo>
                  <a:lnTo>
                    <a:pt x="414" y="248"/>
                  </a:lnTo>
                  <a:lnTo>
                    <a:pt x="414" y="262"/>
                  </a:lnTo>
                  <a:lnTo>
                    <a:pt x="413" y="275"/>
                  </a:lnTo>
                  <a:lnTo>
                    <a:pt x="409" y="287"/>
                  </a:lnTo>
                  <a:lnTo>
                    <a:pt x="402" y="300"/>
                  </a:lnTo>
                  <a:lnTo>
                    <a:pt x="402" y="300"/>
                  </a:lnTo>
                  <a:lnTo>
                    <a:pt x="393" y="312"/>
                  </a:lnTo>
                  <a:lnTo>
                    <a:pt x="382" y="320"/>
                  </a:lnTo>
                  <a:lnTo>
                    <a:pt x="371" y="327"/>
                  </a:lnTo>
                  <a:lnTo>
                    <a:pt x="359" y="331"/>
                  </a:lnTo>
                  <a:lnTo>
                    <a:pt x="347" y="333"/>
                  </a:lnTo>
                  <a:lnTo>
                    <a:pt x="335" y="332"/>
                  </a:lnTo>
                  <a:lnTo>
                    <a:pt x="322" y="329"/>
                  </a:lnTo>
                  <a:lnTo>
                    <a:pt x="310" y="323"/>
                  </a:lnTo>
                  <a:lnTo>
                    <a:pt x="0" y="11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23" name="Freeform 149"/>
            <p:cNvSpPr/>
            <p:nvPr/>
          </p:nvSpPr>
          <p:spPr bwMode="auto">
            <a:xfrm>
              <a:off x="3190876" y="1230313"/>
              <a:ext cx="176213" cy="246063"/>
            </a:xfrm>
            <a:custGeom>
              <a:avLst/>
              <a:gdLst>
                <a:gd name="T0" fmla="*/ 5 w 111"/>
                <a:gd name="T1" fmla="*/ 154 h 155"/>
                <a:gd name="T2" fmla="*/ 5 w 111"/>
                <a:gd name="T3" fmla="*/ 154 h 155"/>
                <a:gd name="T4" fmla="*/ 9 w 111"/>
                <a:gd name="T5" fmla="*/ 155 h 155"/>
                <a:gd name="T6" fmla="*/ 15 w 111"/>
                <a:gd name="T7" fmla="*/ 155 h 155"/>
                <a:gd name="T8" fmla="*/ 19 w 111"/>
                <a:gd name="T9" fmla="*/ 154 h 155"/>
                <a:gd name="T10" fmla="*/ 23 w 111"/>
                <a:gd name="T11" fmla="*/ 150 h 155"/>
                <a:gd name="T12" fmla="*/ 110 w 111"/>
                <a:gd name="T13" fmla="*/ 20 h 155"/>
                <a:gd name="T14" fmla="*/ 110 w 111"/>
                <a:gd name="T15" fmla="*/ 20 h 155"/>
                <a:gd name="T16" fmla="*/ 111 w 111"/>
                <a:gd name="T17" fmla="*/ 15 h 155"/>
                <a:gd name="T18" fmla="*/ 111 w 111"/>
                <a:gd name="T19" fmla="*/ 11 h 155"/>
                <a:gd name="T20" fmla="*/ 110 w 111"/>
                <a:gd name="T21" fmla="*/ 5 h 155"/>
                <a:gd name="T22" fmla="*/ 106 w 111"/>
                <a:gd name="T23" fmla="*/ 2 h 155"/>
                <a:gd name="T24" fmla="*/ 106 w 111"/>
                <a:gd name="T25" fmla="*/ 2 h 155"/>
                <a:gd name="T26" fmla="*/ 101 w 111"/>
                <a:gd name="T27" fmla="*/ 0 h 155"/>
                <a:gd name="T28" fmla="*/ 96 w 111"/>
                <a:gd name="T29" fmla="*/ 0 h 155"/>
                <a:gd name="T30" fmla="*/ 92 w 111"/>
                <a:gd name="T31" fmla="*/ 2 h 155"/>
                <a:gd name="T32" fmla="*/ 89 w 111"/>
                <a:gd name="T33" fmla="*/ 5 h 155"/>
                <a:gd name="T34" fmla="*/ 1 w 111"/>
                <a:gd name="T35" fmla="*/ 136 h 155"/>
                <a:gd name="T36" fmla="*/ 1 w 111"/>
                <a:gd name="T37" fmla="*/ 136 h 155"/>
                <a:gd name="T38" fmla="*/ 0 w 111"/>
                <a:gd name="T39" fmla="*/ 140 h 155"/>
                <a:gd name="T40" fmla="*/ 0 w 111"/>
                <a:gd name="T41" fmla="*/ 146 h 155"/>
                <a:gd name="T42" fmla="*/ 1 w 111"/>
                <a:gd name="T43" fmla="*/ 150 h 155"/>
                <a:gd name="T44" fmla="*/ 5 w 111"/>
                <a:gd name="T45" fmla="*/ 154 h 155"/>
                <a:gd name="T46" fmla="*/ 5 w 111"/>
                <a:gd name="T4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155">
                  <a:moveTo>
                    <a:pt x="5" y="154"/>
                  </a:moveTo>
                  <a:lnTo>
                    <a:pt x="5" y="154"/>
                  </a:lnTo>
                  <a:lnTo>
                    <a:pt x="9" y="155"/>
                  </a:lnTo>
                  <a:lnTo>
                    <a:pt x="15" y="155"/>
                  </a:lnTo>
                  <a:lnTo>
                    <a:pt x="19" y="154"/>
                  </a:lnTo>
                  <a:lnTo>
                    <a:pt x="23" y="15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1" y="15"/>
                  </a:lnTo>
                  <a:lnTo>
                    <a:pt x="111" y="11"/>
                  </a:lnTo>
                  <a:lnTo>
                    <a:pt x="110" y="5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89" y="5"/>
                  </a:lnTo>
                  <a:lnTo>
                    <a:pt x="1" y="136"/>
                  </a:lnTo>
                  <a:lnTo>
                    <a:pt x="1" y="136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1" y="150"/>
                  </a:lnTo>
                  <a:lnTo>
                    <a:pt x="5" y="154"/>
                  </a:lnTo>
                  <a:lnTo>
                    <a:pt x="5" y="15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24" name="Freeform 150"/>
            <p:cNvSpPr/>
            <p:nvPr/>
          </p:nvSpPr>
          <p:spPr bwMode="auto">
            <a:xfrm>
              <a:off x="3287713" y="1400175"/>
              <a:ext cx="504825" cy="323850"/>
            </a:xfrm>
            <a:custGeom>
              <a:avLst/>
              <a:gdLst>
                <a:gd name="T0" fmla="*/ 0 w 318"/>
                <a:gd name="T1" fmla="*/ 19 h 204"/>
                <a:gd name="T2" fmla="*/ 11 w 318"/>
                <a:gd name="T3" fmla="*/ 0 h 204"/>
                <a:gd name="T4" fmla="*/ 284 w 318"/>
                <a:gd name="T5" fmla="*/ 182 h 204"/>
                <a:gd name="T6" fmla="*/ 284 w 318"/>
                <a:gd name="T7" fmla="*/ 182 h 204"/>
                <a:gd name="T8" fmla="*/ 292 w 318"/>
                <a:gd name="T9" fmla="*/ 186 h 204"/>
                <a:gd name="T10" fmla="*/ 302 w 318"/>
                <a:gd name="T11" fmla="*/ 188 h 204"/>
                <a:gd name="T12" fmla="*/ 310 w 318"/>
                <a:gd name="T13" fmla="*/ 188 h 204"/>
                <a:gd name="T14" fmla="*/ 318 w 318"/>
                <a:gd name="T15" fmla="*/ 185 h 204"/>
                <a:gd name="T16" fmla="*/ 318 w 318"/>
                <a:gd name="T17" fmla="*/ 185 h 204"/>
                <a:gd name="T18" fmla="*/ 317 w 318"/>
                <a:gd name="T19" fmla="*/ 186 h 204"/>
                <a:gd name="T20" fmla="*/ 317 w 318"/>
                <a:gd name="T21" fmla="*/ 186 h 204"/>
                <a:gd name="T22" fmla="*/ 313 w 318"/>
                <a:gd name="T23" fmla="*/ 192 h 204"/>
                <a:gd name="T24" fmla="*/ 307 w 318"/>
                <a:gd name="T25" fmla="*/ 197 h 204"/>
                <a:gd name="T26" fmla="*/ 302 w 318"/>
                <a:gd name="T27" fmla="*/ 200 h 204"/>
                <a:gd name="T28" fmla="*/ 295 w 318"/>
                <a:gd name="T29" fmla="*/ 203 h 204"/>
                <a:gd name="T30" fmla="*/ 288 w 318"/>
                <a:gd name="T31" fmla="*/ 204 h 204"/>
                <a:gd name="T32" fmla="*/ 282 w 318"/>
                <a:gd name="T33" fmla="*/ 203 h 204"/>
                <a:gd name="T34" fmla="*/ 276 w 318"/>
                <a:gd name="T35" fmla="*/ 201 h 204"/>
                <a:gd name="T36" fmla="*/ 269 w 318"/>
                <a:gd name="T37" fmla="*/ 199 h 204"/>
                <a:gd name="T38" fmla="*/ 0 w 318"/>
                <a:gd name="T39" fmla="*/ 1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204">
                  <a:moveTo>
                    <a:pt x="0" y="19"/>
                  </a:moveTo>
                  <a:lnTo>
                    <a:pt x="11" y="0"/>
                  </a:lnTo>
                  <a:lnTo>
                    <a:pt x="284" y="182"/>
                  </a:lnTo>
                  <a:lnTo>
                    <a:pt x="284" y="182"/>
                  </a:lnTo>
                  <a:lnTo>
                    <a:pt x="292" y="186"/>
                  </a:lnTo>
                  <a:lnTo>
                    <a:pt x="302" y="188"/>
                  </a:lnTo>
                  <a:lnTo>
                    <a:pt x="310" y="188"/>
                  </a:lnTo>
                  <a:lnTo>
                    <a:pt x="318" y="185"/>
                  </a:lnTo>
                  <a:lnTo>
                    <a:pt x="318" y="185"/>
                  </a:lnTo>
                  <a:lnTo>
                    <a:pt x="317" y="186"/>
                  </a:lnTo>
                  <a:lnTo>
                    <a:pt x="317" y="186"/>
                  </a:lnTo>
                  <a:lnTo>
                    <a:pt x="313" y="192"/>
                  </a:lnTo>
                  <a:lnTo>
                    <a:pt x="307" y="197"/>
                  </a:lnTo>
                  <a:lnTo>
                    <a:pt x="302" y="200"/>
                  </a:lnTo>
                  <a:lnTo>
                    <a:pt x="295" y="203"/>
                  </a:lnTo>
                  <a:lnTo>
                    <a:pt x="288" y="204"/>
                  </a:lnTo>
                  <a:lnTo>
                    <a:pt x="282" y="203"/>
                  </a:lnTo>
                  <a:lnTo>
                    <a:pt x="276" y="201"/>
                  </a:lnTo>
                  <a:lnTo>
                    <a:pt x="269" y="19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56" name="PA_淘宝店chenying0907 151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921498" y="2586245"/>
            <a:ext cx="210919" cy="365706"/>
          </a:xfrm>
          <a:custGeom>
            <a:avLst/>
            <a:gdLst>
              <a:gd name="T0" fmla="*/ 144 w 240"/>
              <a:gd name="T1" fmla="*/ 352 h 416"/>
              <a:gd name="T2" fmla="*/ 154 w 240"/>
              <a:gd name="T3" fmla="*/ 354 h 416"/>
              <a:gd name="T4" fmla="*/ 164 w 240"/>
              <a:gd name="T5" fmla="*/ 359 h 416"/>
              <a:gd name="T6" fmla="*/ 171 w 240"/>
              <a:gd name="T7" fmla="*/ 366 h 416"/>
              <a:gd name="T8" fmla="*/ 175 w 240"/>
              <a:gd name="T9" fmla="*/ 375 h 416"/>
              <a:gd name="T10" fmla="*/ 176 w 240"/>
              <a:gd name="T11" fmla="*/ 382 h 416"/>
              <a:gd name="T12" fmla="*/ 175 w 240"/>
              <a:gd name="T13" fmla="*/ 394 h 416"/>
              <a:gd name="T14" fmla="*/ 168 w 240"/>
              <a:gd name="T15" fmla="*/ 405 h 416"/>
              <a:gd name="T16" fmla="*/ 158 w 240"/>
              <a:gd name="T17" fmla="*/ 413 h 416"/>
              <a:gd name="T18" fmla="*/ 152 w 240"/>
              <a:gd name="T19" fmla="*/ 415 h 416"/>
              <a:gd name="T20" fmla="*/ 144 w 240"/>
              <a:gd name="T21" fmla="*/ 352 h 416"/>
              <a:gd name="T22" fmla="*/ 144 w 240"/>
              <a:gd name="T23" fmla="*/ 325 h 416"/>
              <a:gd name="T24" fmla="*/ 144 w 240"/>
              <a:gd name="T25" fmla="*/ 141 h 416"/>
              <a:gd name="T26" fmla="*/ 163 w 240"/>
              <a:gd name="T27" fmla="*/ 160 h 416"/>
              <a:gd name="T28" fmla="*/ 175 w 240"/>
              <a:gd name="T29" fmla="*/ 189 h 416"/>
              <a:gd name="T30" fmla="*/ 188 w 240"/>
              <a:gd name="T31" fmla="*/ 243 h 416"/>
              <a:gd name="T32" fmla="*/ 192 w 240"/>
              <a:gd name="T33" fmla="*/ 251 h 416"/>
              <a:gd name="T34" fmla="*/ 205 w 240"/>
              <a:gd name="T35" fmla="*/ 260 h 416"/>
              <a:gd name="T36" fmla="*/ 225 w 240"/>
              <a:gd name="T37" fmla="*/ 264 h 416"/>
              <a:gd name="T38" fmla="*/ 240 w 240"/>
              <a:gd name="T39" fmla="*/ 300 h 416"/>
              <a:gd name="T40" fmla="*/ 135 w 240"/>
              <a:gd name="T41" fmla="*/ 352 h 416"/>
              <a:gd name="T42" fmla="*/ 144 w 240"/>
              <a:gd name="T43" fmla="*/ 352 h 416"/>
              <a:gd name="T44" fmla="*/ 144 w 240"/>
              <a:gd name="T45" fmla="*/ 416 h 416"/>
              <a:gd name="T46" fmla="*/ 134 w 240"/>
              <a:gd name="T47" fmla="*/ 415 h 416"/>
              <a:gd name="T48" fmla="*/ 125 w 240"/>
              <a:gd name="T49" fmla="*/ 409 h 416"/>
              <a:gd name="T50" fmla="*/ 118 w 240"/>
              <a:gd name="T51" fmla="*/ 403 h 416"/>
              <a:gd name="T52" fmla="*/ 112 w 240"/>
              <a:gd name="T53" fmla="*/ 392 h 416"/>
              <a:gd name="T54" fmla="*/ 112 w 240"/>
              <a:gd name="T55" fmla="*/ 386 h 416"/>
              <a:gd name="T56" fmla="*/ 114 w 240"/>
              <a:gd name="T57" fmla="*/ 374 h 416"/>
              <a:gd name="T58" fmla="*/ 121 w 240"/>
              <a:gd name="T59" fmla="*/ 363 h 416"/>
              <a:gd name="T60" fmla="*/ 130 w 240"/>
              <a:gd name="T61" fmla="*/ 355 h 416"/>
              <a:gd name="T62" fmla="*/ 135 w 240"/>
              <a:gd name="T63" fmla="*/ 352 h 416"/>
              <a:gd name="T64" fmla="*/ 144 w 240"/>
              <a:gd name="T65" fmla="*/ 141 h 416"/>
              <a:gd name="T66" fmla="*/ 122 w 240"/>
              <a:gd name="T67" fmla="*/ 130 h 416"/>
              <a:gd name="T68" fmla="*/ 98 w 240"/>
              <a:gd name="T69" fmla="*/ 126 h 416"/>
              <a:gd name="T70" fmla="*/ 69 w 240"/>
              <a:gd name="T71" fmla="*/ 19 h 416"/>
              <a:gd name="T72" fmla="*/ 65 w 240"/>
              <a:gd name="T73" fmla="*/ 10 h 416"/>
              <a:gd name="T74" fmla="*/ 58 w 240"/>
              <a:gd name="T75" fmla="*/ 4 h 416"/>
              <a:gd name="T76" fmla="*/ 49 w 240"/>
              <a:gd name="T77" fmla="*/ 0 h 416"/>
              <a:gd name="T78" fmla="*/ 39 w 240"/>
              <a:gd name="T79" fmla="*/ 2 h 416"/>
              <a:gd name="T80" fmla="*/ 34 w 240"/>
              <a:gd name="T81" fmla="*/ 3 h 416"/>
              <a:gd name="T82" fmla="*/ 26 w 240"/>
              <a:gd name="T83" fmla="*/ 10 h 416"/>
              <a:gd name="T84" fmla="*/ 22 w 240"/>
              <a:gd name="T85" fmla="*/ 18 h 416"/>
              <a:gd name="T86" fmla="*/ 20 w 240"/>
              <a:gd name="T87" fmla="*/ 27 h 416"/>
              <a:gd name="T88" fmla="*/ 49 w 240"/>
              <a:gd name="T89" fmla="*/ 139 h 416"/>
              <a:gd name="T90" fmla="*/ 38 w 240"/>
              <a:gd name="T91" fmla="*/ 145 h 416"/>
              <a:gd name="T92" fmla="*/ 20 w 240"/>
              <a:gd name="T93" fmla="*/ 164 h 416"/>
              <a:gd name="T94" fmla="*/ 11 w 240"/>
              <a:gd name="T95" fmla="*/ 187 h 416"/>
              <a:gd name="T96" fmla="*/ 8 w 240"/>
              <a:gd name="T97" fmla="*/ 216 h 416"/>
              <a:gd name="T98" fmla="*/ 11 w 240"/>
              <a:gd name="T99" fmla="*/ 232 h 416"/>
              <a:gd name="T100" fmla="*/ 26 w 240"/>
              <a:gd name="T101" fmla="*/ 285 h 416"/>
              <a:gd name="T102" fmla="*/ 26 w 240"/>
              <a:gd name="T103" fmla="*/ 294 h 416"/>
              <a:gd name="T104" fmla="*/ 20 w 240"/>
              <a:gd name="T105" fmla="*/ 308 h 416"/>
              <a:gd name="T106" fmla="*/ 5 w 240"/>
              <a:gd name="T107" fmla="*/ 321 h 416"/>
              <a:gd name="T108" fmla="*/ 10 w 240"/>
              <a:gd name="T109" fmla="*/ 361 h 416"/>
              <a:gd name="T110" fmla="*/ 144 w 240"/>
              <a:gd name="T111" fmla="*/ 141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75" y="189"/>
                </a:lnTo>
                <a:lnTo>
                  <a:pt x="188" y="243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11" y="232"/>
                </a:lnTo>
                <a:lnTo>
                  <a:pt x="26" y="285"/>
                </a:lnTo>
                <a:lnTo>
                  <a:pt x="26" y="285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7" name="PA_淘宝店chenying0907 152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2234471" y="2108013"/>
            <a:ext cx="303197" cy="329664"/>
          </a:xfrm>
          <a:custGeom>
            <a:avLst/>
            <a:gdLst>
              <a:gd name="T0" fmla="*/ 268 w 345"/>
              <a:gd name="T1" fmla="*/ 172 h 375"/>
              <a:gd name="T2" fmla="*/ 258 w 345"/>
              <a:gd name="T3" fmla="*/ 130 h 375"/>
              <a:gd name="T4" fmla="*/ 264 w 345"/>
              <a:gd name="T5" fmla="*/ 252 h 375"/>
              <a:gd name="T6" fmla="*/ 296 w 345"/>
              <a:gd name="T7" fmla="*/ 291 h 375"/>
              <a:gd name="T8" fmla="*/ 281 w 345"/>
              <a:gd name="T9" fmla="*/ 295 h 375"/>
              <a:gd name="T10" fmla="*/ 281 w 345"/>
              <a:gd name="T11" fmla="*/ 50 h 375"/>
              <a:gd name="T12" fmla="*/ 296 w 345"/>
              <a:gd name="T13" fmla="*/ 53 h 375"/>
              <a:gd name="T14" fmla="*/ 264 w 345"/>
              <a:gd name="T15" fmla="*/ 94 h 375"/>
              <a:gd name="T16" fmla="*/ 284 w 345"/>
              <a:gd name="T17" fmla="*/ 172 h 375"/>
              <a:gd name="T18" fmla="*/ 336 w 345"/>
              <a:gd name="T19" fmla="*/ 164 h 375"/>
              <a:gd name="T20" fmla="*/ 344 w 345"/>
              <a:gd name="T21" fmla="*/ 176 h 375"/>
              <a:gd name="T22" fmla="*/ 289 w 345"/>
              <a:gd name="T23" fmla="*/ 180 h 375"/>
              <a:gd name="T24" fmla="*/ 173 w 345"/>
              <a:gd name="T25" fmla="*/ 77 h 375"/>
              <a:gd name="T26" fmla="*/ 243 w 345"/>
              <a:gd name="T27" fmla="*/ 108 h 375"/>
              <a:gd name="T28" fmla="*/ 245 w 345"/>
              <a:gd name="T29" fmla="*/ 236 h 375"/>
              <a:gd name="T30" fmla="*/ 222 w 345"/>
              <a:gd name="T31" fmla="*/ 345 h 375"/>
              <a:gd name="T32" fmla="*/ 178 w 345"/>
              <a:gd name="T33" fmla="*/ 375 h 375"/>
              <a:gd name="T34" fmla="*/ 207 w 345"/>
              <a:gd name="T35" fmla="*/ 242 h 375"/>
              <a:gd name="T36" fmla="*/ 238 w 345"/>
              <a:gd name="T37" fmla="*/ 211 h 375"/>
              <a:gd name="T38" fmla="*/ 248 w 345"/>
              <a:gd name="T39" fmla="*/ 157 h 375"/>
              <a:gd name="T40" fmla="*/ 203 w 345"/>
              <a:gd name="T41" fmla="*/ 103 h 375"/>
              <a:gd name="T42" fmla="*/ 173 w 345"/>
              <a:gd name="T43" fmla="*/ 77 h 375"/>
              <a:gd name="T44" fmla="*/ 250 w 345"/>
              <a:gd name="T45" fmla="*/ 91 h 375"/>
              <a:gd name="T46" fmla="*/ 258 w 345"/>
              <a:gd name="T47" fmla="*/ 73 h 375"/>
              <a:gd name="T48" fmla="*/ 250 w 345"/>
              <a:gd name="T49" fmla="*/ 255 h 375"/>
              <a:gd name="T50" fmla="*/ 258 w 345"/>
              <a:gd name="T51" fmla="*/ 249 h 375"/>
              <a:gd name="T52" fmla="*/ 180 w 345"/>
              <a:gd name="T53" fmla="*/ 6 h 375"/>
              <a:gd name="T54" fmla="*/ 176 w 345"/>
              <a:gd name="T55" fmla="*/ 60 h 375"/>
              <a:gd name="T56" fmla="*/ 157 w 345"/>
              <a:gd name="T57" fmla="*/ 374 h 375"/>
              <a:gd name="T58" fmla="*/ 120 w 345"/>
              <a:gd name="T59" fmla="*/ 337 h 375"/>
              <a:gd name="T60" fmla="*/ 93 w 345"/>
              <a:gd name="T61" fmla="*/ 224 h 375"/>
              <a:gd name="T62" fmla="*/ 111 w 345"/>
              <a:gd name="T63" fmla="*/ 100 h 375"/>
              <a:gd name="T64" fmla="*/ 173 w 345"/>
              <a:gd name="T65" fmla="*/ 96 h 375"/>
              <a:gd name="T66" fmla="*/ 119 w 345"/>
              <a:gd name="T67" fmla="*/ 119 h 375"/>
              <a:gd name="T68" fmla="*/ 97 w 345"/>
              <a:gd name="T69" fmla="*/ 183 h 375"/>
              <a:gd name="T70" fmla="*/ 126 w 345"/>
              <a:gd name="T71" fmla="*/ 232 h 375"/>
              <a:gd name="T72" fmla="*/ 139 w 345"/>
              <a:gd name="T73" fmla="*/ 290 h 375"/>
              <a:gd name="T74" fmla="*/ 173 w 345"/>
              <a:gd name="T75" fmla="*/ 60 h 375"/>
              <a:gd name="T76" fmla="*/ 164 w 345"/>
              <a:gd name="T77" fmla="*/ 54 h 375"/>
              <a:gd name="T78" fmla="*/ 169 w 345"/>
              <a:gd name="T79" fmla="*/ 0 h 375"/>
              <a:gd name="T80" fmla="*/ 93 w 345"/>
              <a:gd name="T81" fmla="*/ 264 h 375"/>
              <a:gd name="T82" fmla="*/ 93 w 345"/>
              <a:gd name="T83" fmla="*/ 252 h 375"/>
              <a:gd name="T84" fmla="*/ 86 w 345"/>
              <a:gd name="T85" fmla="*/ 96 h 375"/>
              <a:gd name="T86" fmla="*/ 94 w 345"/>
              <a:gd name="T87" fmla="*/ 84 h 375"/>
              <a:gd name="T88" fmla="*/ 82 w 345"/>
              <a:gd name="T89" fmla="*/ 203 h 375"/>
              <a:gd name="T90" fmla="*/ 80 w 345"/>
              <a:gd name="T91" fmla="*/ 152 h 375"/>
              <a:gd name="T92" fmla="*/ 86 w 345"/>
              <a:gd name="T93" fmla="*/ 96 h 375"/>
              <a:gd name="T94" fmla="*/ 50 w 345"/>
              <a:gd name="T95" fmla="*/ 64 h 375"/>
              <a:gd name="T96" fmla="*/ 53 w 345"/>
              <a:gd name="T97" fmla="*/ 49 h 375"/>
              <a:gd name="T98" fmla="*/ 86 w 345"/>
              <a:gd name="T99" fmla="*/ 249 h 375"/>
              <a:gd name="T100" fmla="*/ 53 w 345"/>
              <a:gd name="T101" fmla="*/ 297 h 375"/>
              <a:gd name="T102" fmla="*/ 50 w 345"/>
              <a:gd name="T103" fmla="*/ 282 h 375"/>
              <a:gd name="T104" fmla="*/ 86 w 345"/>
              <a:gd name="T105" fmla="*/ 249 h 375"/>
              <a:gd name="T106" fmla="*/ 57 w 345"/>
              <a:gd name="T107" fmla="*/ 167 h 375"/>
              <a:gd name="T108" fmla="*/ 54 w 345"/>
              <a:gd name="T109" fmla="*/ 180 h 375"/>
              <a:gd name="T110" fmla="*/ 0 w 345"/>
              <a:gd name="T111" fmla="*/ 176 h 375"/>
              <a:gd name="T112" fmla="*/ 8 w 345"/>
              <a:gd name="T113" fmla="*/ 164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64" y="252"/>
                </a:lnTo>
                <a:lnTo>
                  <a:pt x="295" y="28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4" y="9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96"/>
                </a:lnTo>
                <a:lnTo>
                  <a:pt x="173" y="77"/>
                </a:lnTo>
                <a:lnTo>
                  <a:pt x="173" y="77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4" y="237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3" y="60"/>
                </a:lnTo>
                <a:lnTo>
                  <a:pt x="172" y="60"/>
                </a:lnTo>
                <a:lnTo>
                  <a:pt x="172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2" y="0"/>
                </a:lnTo>
                <a:lnTo>
                  <a:pt x="173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80" y="94"/>
                </a:lnTo>
                <a:lnTo>
                  <a:pt x="50" y="6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0" y="25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lnTo>
                  <a:pt x="8" y="164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8" name="PA_淘宝店chenying0907 153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1129780" y="1252648"/>
            <a:ext cx="285620" cy="279554"/>
          </a:xfrm>
          <a:custGeom>
            <a:avLst/>
            <a:gdLst>
              <a:gd name="T0" fmla="*/ 200 w 325"/>
              <a:gd name="T1" fmla="*/ 35 h 318"/>
              <a:gd name="T2" fmla="*/ 214 w 325"/>
              <a:gd name="T3" fmla="*/ 29 h 318"/>
              <a:gd name="T4" fmla="*/ 215 w 325"/>
              <a:gd name="T5" fmla="*/ 16 h 318"/>
              <a:gd name="T6" fmla="*/ 321 w 325"/>
              <a:gd name="T7" fmla="*/ 177 h 318"/>
              <a:gd name="T8" fmla="*/ 325 w 325"/>
              <a:gd name="T9" fmla="*/ 196 h 318"/>
              <a:gd name="T10" fmla="*/ 314 w 325"/>
              <a:gd name="T11" fmla="*/ 218 h 318"/>
              <a:gd name="T12" fmla="*/ 291 w 325"/>
              <a:gd name="T13" fmla="*/ 158 h 318"/>
              <a:gd name="T14" fmla="*/ 293 w 325"/>
              <a:gd name="T15" fmla="*/ 154 h 318"/>
              <a:gd name="T16" fmla="*/ 194 w 325"/>
              <a:gd name="T17" fmla="*/ 174 h 318"/>
              <a:gd name="T18" fmla="*/ 276 w 325"/>
              <a:gd name="T19" fmla="*/ 126 h 318"/>
              <a:gd name="T20" fmla="*/ 194 w 325"/>
              <a:gd name="T21" fmla="*/ 168 h 318"/>
              <a:gd name="T22" fmla="*/ 261 w 325"/>
              <a:gd name="T23" fmla="*/ 98 h 318"/>
              <a:gd name="T24" fmla="*/ 257 w 325"/>
              <a:gd name="T25" fmla="*/ 96 h 318"/>
              <a:gd name="T26" fmla="*/ 244 w 325"/>
              <a:gd name="T27" fmla="*/ 73 h 318"/>
              <a:gd name="T28" fmla="*/ 244 w 325"/>
              <a:gd name="T29" fmla="*/ 67 h 318"/>
              <a:gd name="T30" fmla="*/ 15 w 325"/>
              <a:gd name="T31" fmla="*/ 116 h 318"/>
              <a:gd name="T32" fmla="*/ 16 w 325"/>
              <a:gd name="T33" fmla="*/ 126 h 318"/>
              <a:gd name="T34" fmla="*/ 34 w 325"/>
              <a:gd name="T35" fmla="*/ 131 h 318"/>
              <a:gd name="T36" fmla="*/ 41 w 325"/>
              <a:gd name="T37" fmla="*/ 117 h 318"/>
              <a:gd name="T38" fmla="*/ 31 w 325"/>
              <a:gd name="T39" fmla="*/ 107 h 318"/>
              <a:gd name="T40" fmla="*/ 51 w 325"/>
              <a:gd name="T41" fmla="*/ 107 h 318"/>
              <a:gd name="T42" fmla="*/ 64 w 325"/>
              <a:gd name="T43" fmla="*/ 113 h 318"/>
              <a:gd name="T44" fmla="*/ 76 w 325"/>
              <a:gd name="T45" fmla="*/ 104 h 318"/>
              <a:gd name="T46" fmla="*/ 70 w 325"/>
              <a:gd name="T47" fmla="*/ 89 h 318"/>
              <a:gd name="T48" fmla="*/ 85 w 325"/>
              <a:gd name="T49" fmla="*/ 81 h 318"/>
              <a:gd name="T50" fmla="*/ 95 w 325"/>
              <a:gd name="T51" fmla="*/ 93 h 318"/>
              <a:gd name="T52" fmla="*/ 108 w 325"/>
              <a:gd name="T53" fmla="*/ 88 h 318"/>
              <a:gd name="T54" fmla="*/ 110 w 325"/>
              <a:gd name="T55" fmla="*/ 74 h 318"/>
              <a:gd name="T56" fmla="*/ 121 w 325"/>
              <a:gd name="T57" fmla="*/ 56 h 318"/>
              <a:gd name="T58" fmla="*/ 125 w 325"/>
              <a:gd name="T59" fmla="*/ 71 h 318"/>
              <a:gd name="T60" fmla="*/ 140 w 325"/>
              <a:gd name="T61" fmla="*/ 73 h 318"/>
              <a:gd name="T62" fmla="*/ 145 w 325"/>
              <a:gd name="T63" fmla="*/ 54 h 318"/>
              <a:gd name="T64" fmla="*/ 156 w 325"/>
              <a:gd name="T65" fmla="*/ 38 h 318"/>
              <a:gd name="T66" fmla="*/ 157 w 325"/>
              <a:gd name="T67" fmla="*/ 47 h 318"/>
              <a:gd name="T68" fmla="*/ 175 w 325"/>
              <a:gd name="T69" fmla="*/ 52 h 318"/>
              <a:gd name="T70" fmla="*/ 181 w 325"/>
              <a:gd name="T71" fmla="*/ 40 h 318"/>
              <a:gd name="T72" fmla="*/ 172 w 325"/>
              <a:gd name="T73" fmla="*/ 28 h 318"/>
              <a:gd name="T74" fmla="*/ 192 w 325"/>
              <a:gd name="T75" fmla="*/ 28 h 318"/>
              <a:gd name="T76" fmla="*/ 47 w 325"/>
              <a:gd name="T77" fmla="*/ 174 h 318"/>
              <a:gd name="T78" fmla="*/ 46 w 325"/>
              <a:gd name="T79" fmla="*/ 178 h 318"/>
              <a:gd name="T80" fmla="*/ 194 w 325"/>
              <a:gd name="T81" fmla="*/ 100 h 318"/>
              <a:gd name="T82" fmla="*/ 62 w 325"/>
              <a:gd name="T83" fmla="*/ 204 h 318"/>
              <a:gd name="T84" fmla="*/ 66 w 325"/>
              <a:gd name="T85" fmla="*/ 208 h 318"/>
              <a:gd name="T86" fmla="*/ 80 w 325"/>
              <a:gd name="T87" fmla="*/ 231 h 318"/>
              <a:gd name="T88" fmla="*/ 79 w 325"/>
              <a:gd name="T89" fmla="*/ 235 h 318"/>
              <a:gd name="T90" fmla="*/ 194 w 325"/>
              <a:gd name="T91" fmla="*/ 174 h 318"/>
              <a:gd name="T92" fmla="*/ 93 w 325"/>
              <a:gd name="T93" fmla="*/ 261 h 318"/>
              <a:gd name="T94" fmla="*/ 98 w 325"/>
              <a:gd name="T95" fmla="*/ 265 h 318"/>
              <a:gd name="T96" fmla="*/ 142 w 325"/>
              <a:gd name="T97" fmla="*/ 314 h 318"/>
              <a:gd name="T98" fmla="*/ 123 w 325"/>
              <a:gd name="T99" fmla="*/ 318 h 318"/>
              <a:gd name="T100" fmla="*/ 102 w 325"/>
              <a:gd name="T101" fmla="*/ 30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9" name="PA_淘宝店chenying0907 154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2133404" y="2444709"/>
            <a:ext cx="270680" cy="283950"/>
          </a:xfrm>
          <a:custGeom>
            <a:avLst/>
            <a:gdLst>
              <a:gd name="T0" fmla="*/ 306 w 308"/>
              <a:gd name="T1" fmla="*/ 96 h 323"/>
              <a:gd name="T2" fmla="*/ 218 w 308"/>
              <a:gd name="T3" fmla="*/ 308 h 323"/>
              <a:gd name="T4" fmla="*/ 227 w 308"/>
              <a:gd name="T5" fmla="*/ 224 h 323"/>
              <a:gd name="T6" fmla="*/ 233 w 308"/>
              <a:gd name="T7" fmla="*/ 209 h 323"/>
              <a:gd name="T8" fmla="*/ 246 w 308"/>
              <a:gd name="T9" fmla="*/ 184 h 323"/>
              <a:gd name="T10" fmla="*/ 250 w 308"/>
              <a:gd name="T11" fmla="*/ 159 h 323"/>
              <a:gd name="T12" fmla="*/ 280 w 308"/>
              <a:gd name="T13" fmla="*/ 109 h 323"/>
              <a:gd name="T14" fmla="*/ 218 w 308"/>
              <a:gd name="T15" fmla="*/ 75 h 323"/>
              <a:gd name="T16" fmla="*/ 201 w 308"/>
              <a:gd name="T17" fmla="*/ 320 h 323"/>
              <a:gd name="T18" fmla="*/ 197 w 308"/>
              <a:gd name="T19" fmla="*/ 289 h 323"/>
              <a:gd name="T20" fmla="*/ 208 w 308"/>
              <a:gd name="T21" fmla="*/ 262 h 323"/>
              <a:gd name="T22" fmla="*/ 218 w 308"/>
              <a:gd name="T23" fmla="*/ 248 h 323"/>
              <a:gd name="T24" fmla="*/ 203 w 308"/>
              <a:gd name="T25" fmla="*/ 161 h 323"/>
              <a:gd name="T26" fmla="*/ 189 w 308"/>
              <a:gd name="T27" fmla="*/ 184 h 323"/>
              <a:gd name="T28" fmla="*/ 186 w 308"/>
              <a:gd name="T29" fmla="*/ 202 h 323"/>
              <a:gd name="T30" fmla="*/ 185 w 308"/>
              <a:gd name="T31" fmla="*/ 155 h 323"/>
              <a:gd name="T32" fmla="*/ 180 w 308"/>
              <a:gd name="T33" fmla="*/ 26 h 323"/>
              <a:gd name="T34" fmla="*/ 174 w 308"/>
              <a:gd name="T35" fmla="*/ 318 h 323"/>
              <a:gd name="T36" fmla="*/ 147 w 308"/>
              <a:gd name="T37" fmla="*/ 218 h 323"/>
              <a:gd name="T38" fmla="*/ 166 w 308"/>
              <a:gd name="T39" fmla="*/ 199 h 323"/>
              <a:gd name="T40" fmla="*/ 147 w 308"/>
              <a:gd name="T41" fmla="*/ 170 h 323"/>
              <a:gd name="T42" fmla="*/ 180 w 308"/>
              <a:gd name="T43" fmla="*/ 170 h 323"/>
              <a:gd name="T44" fmla="*/ 170 w 308"/>
              <a:gd name="T45" fmla="*/ 225 h 323"/>
              <a:gd name="T46" fmla="*/ 168 w 308"/>
              <a:gd name="T47" fmla="*/ 243 h 323"/>
              <a:gd name="T48" fmla="*/ 151 w 308"/>
              <a:gd name="T49" fmla="*/ 263 h 323"/>
              <a:gd name="T50" fmla="*/ 180 w 308"/>
              <a:gd name="T51" fmla="*/ 321 h 323"/>
              <a:gd name="T52" fmla="*/ 147 w 308"/>
              <a:gd name="T53" fmla="*/ 10 h 323"/>
              <a:gd name="T54" fmla="*/ 119 w 308"/>
              <a:gd name="T55" fmla="*/ 0 h 323"/>
              <a:gd name="T56" fmla="*/ 132 w 308"/>
              <a:gd name="T57" fmla="*/ 260 h 323"/>
              <a:gd name="T58" fmla="*/ 147 w 308"/>
              <a:gd name="T59" fmla="*/ 306 h 323"/>
              <a:gd name="T60" fmla="*/ 139 w 308"/>
              <a:gd name="T61" fmla="*/ 134 h 323"/>
              <a:gd name="T62" fmla="*/ 128 w 308"/>
              <a:gd name="T63" fmla="*/ 159 h 323"/>
              <a:gd name="T64" fmla="*/ 121 w 308"/>
              <a:gd name="T65" fmla="*/ 174 h 323"/>
              <a:gd name="T66" fmla="*/ 123 w 308"/>
              <a:gd name="T67" fmla="*/ 125 h 323"/>
              <a:gd name="T68" fmla="*/ 147 w 308"/>
              <a:gd name="T69" fmla="*/ 235 h 323"/>
              <a:gd name="T70" fmla="*/ 98 w 308"/>
              <a:gd name="T71" fmla="*/ 283 h 323"/>
              <a:gd name="T72" fmla="*/ 103 w 308"/>
              <a:gd name="T73" fmla="*/ 4 h 323"/>
              <a:gd name="T74" fmla="*/ 111 w 308"/>
              <a:gd name="T75" fmla="*/ 34 h 323"/>
              <a:gd name="T76" fmla="*/ 119 w 308"/>
              <a:gd name="T77" fmla="*/ 122 h 323"/>
              <a:gd name="T78" fmla="*/ 119 w 308"/>
              <a:gd name="T79" fmla="*/ 141 h 323"/>
              <a:gd name="T80" fmla="*/ 109 w 308"/>
              <a:gd name="T81" fmla="*/ 197 h 323"/>
              <a:gd name="T82" fmla="*/ 107 w 308"/>
              <a:gd name="T83" fmla="*/ 214 h 323"/>
              <a:gd name="T84" fmla="*/ 105 w 308"/>
              <a:gd name="T85" fmla="*/ 171 h 323"/>
              <a:gd name="T86" fmla="*/ 98 w 308"/>
              <a:gd name="T87" fmla="*/ 147 h 323"/>
              <a:gd name="T88" fmla="*/ 119 w 308"/>
              <a:gd name="T89" fmla="*/ 141 h 323"/>
              <a:gd name="T90" fmla="*/ 86 w 308"/>
              <a:gd name="T91" fmla="*/ 206 h 323"/>
              <a:gd name="T92" fmla="*/ 97 w 308"/>
              <a:gd name="T93" fmla="*/ 188 h 323"/>
              <a:gd name="T94" fmla="*/ 90 w 308"/>
              <a:gd name="T95" fmla="*/ 239 h 323"/>
              <a:gd name="T96" fmla="*/ 86 w 308"/>
              <a:gd name="T97" fmla="*/ 22 h 323"/>
              <a:gd name="T98" fmla="*/ 93 w 308"/>
              <a:gd name="T99" fmla="*/ 68 h 323"/>
              <a:gd name="T100" fmla="*/ 86 w 308"/>
              <a:gd name="T101" fmla="*/ 22 h 323"/>
              <a:gd name="T102" fmla="*/ 86 w 308"/>
              <a:gd name="T103" fmla="*/ 278 h 323"/>
              <a:gd name="T104" fmla="*/ 77 w 308"/>
              <a:gd name="T105" fmla="*/ 230 h 323"/>
              <a:gd name="T106" fmla="*/ 86 w 308"/>
              <a:gd name="T107" fmla="*/ 107 h 323"/>
              <a:gd name="T108" fmla="*/ 67 w 308"/>
              <a:gd name="T109" fmla="*/ 126 h 323"/>
              <a:gd name="T110" fmla="*/ 86 w 308"/>
              <a:gd name="T111" fmla="*/ 141 h 323"/>
              <a:gd name="T112" fmla="*/ 58 w 308"/>
              <a:gd name="T113" fmla="*/ 83 h 323"/>
              <a:gd name="T114" fmla="*/ 86 w 308"/>
              <a:gd name="T115" fmla="*/ 190 h 323"/>
              <a:gd name="T116" fmla="*/ 2 w 308"/>
              <a:gd name="T117" fmla="*/ 226 h 323"/>
              <a:gd name="T118" fmla="*/ 58 w 308"/>
              <a:gd name="T119" fmla="*/ 147 h 323"/>
              <a:gd name="T120" fmla="*/ 50 w 308"/>
              <a:gd name="T121" fmla="*/ 172 h 323"/>
              <a:gd name="T122" fmla="*/ 42 w 308"/>
              <a:gd name="T123" fmla="*/ 186 h 323"/>
              <a:gd name="T124" fmla="*/ 29 w 308"/>
              <a:gd name="T125" fmla="*/ 21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3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7" y="240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2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3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5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4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12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5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3" y="68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7" y="126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5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6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14" name="PA_组合 59"/>
          <p:cNvGrpSpPr/>
          <p:nvPr>
            <p:custDataLst>
              <p:tags r:id="rId23"/>
            </p:custDataLst>
          </p:nvPr>
        </p:nvGrpSpPr>
        <p:grpSpPr>
          <a:xfrm>
            <a:off x="1005865" y="1824064"/>
            <a:ext cx="342744" cy="360431"/>
            <a:chOff x="1704976" y="2255838"/>
            <a:chExt cx="619125" cy="650875"/>
          </a:xfrm>
          <a:solidFill>
            <a:schemeClr val="accent1"/>
          </a:solidFill>
        </p:grpSpPr>
        <p:sp>
          <p:nvSpPr>
            <p:cNvPr id="109" name="Rectangle 155"/>
            <p:cNvSpPr>
              <a:spLocks noChangeArrowheads="1"/>
            </p:cNvSpPr>
            <p:nvPr/>
          </p:nvSpPr>
          <p:spPr bwMode="auto">
            <a:xfrm>
              <a:off x="1704976" y="2873375"/>
              <a:ext cx="619125" cy="333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0" name="Rectangle 156"/>
            <p:cNvSpPr>
              <a:spLocks noChangeArrowheads="1"/>
            </p:cNvSpPr>
            <p:nvPr/>
          </p:nvSpPr>
          <p:spPr bwMode="auto">
            <a:xfrm>
              <a:off x="1730376" y="2811463"/>
              <a:ext cx="568325" cy="333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1" name="Rectangle 157"/>
            <p:cNvSpPr>
              <a:spLocks noChangeArrowheads="1"/>
            </p:cNvSpPr>
            <p:nvPr/>
          </p:nvSpPr>
          <p:spPr bwMode="auto">
            <a:xfrm>
              <a:off x="1954213" y="2747963"/>
              <a:ext cx="120650" cy="31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2" name="Rectangle 158"/>
            <p:cNvSpPr>
              <a:spLocks noChangeArrowheads="1"/>
            </p:cNvSpPr>
            <p:nvPr/>
          </p:nvSpPr>
          <p:spPr bwMode="auto">
            <a:xfrm>
              <a:off x="1976438" y="2517775"/>
              <a:ext cx="77788" cy="25082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3" name="Rectangle 159"/>
            <p:cNvSpPr>
              <a:spLocks noChangeArrowheads="1"/>
            </p:cNvSpPr>
            <p:nvPr/>
          </p:nvSpPr>
          <p:spPr bwMode="auto">
            <a:xfrm>
              <a:off x="1954213" y="2505075"/>
              <a:ext cx="120650" cy="31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4" name="Rectangle 160"/>
            <p:cNvSpPr>
              <a:spLocks noChangeArrowheads="1"/>
            </p:cNvSpPr>
            <p:nvPr/>
          </p:nvSpPr>
          <p:spPr bwMode="auto">
            <a:xfrm>
              <a:off x="1774826" y="2747963"/>
              <a:ext cx="119063" cy="31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5" name="Rectangle 161"/>
            <p:cNvSpPr>
              <a:spLocks noChangeArrowheads="1"/>
            </p:cNvSpPr>
            <p:nvPr/>
          </p:nvSpPr>
          <p:spPr bwMode="auto">
            <a:xfrm>
              <a:off x="1795463" y="2517775"/>
              <a:ext cx="77788" cy="25082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6" name="Rectangle 162"/>
            <p:cNvSpPr>
              <a:spLocks noChangeArrowheads="1"/>
            </p:cNvSpPr>
            <p:nvPr/>
          </p:nvSpPr>
          <p:spPr bwMode="auto">
            <a:xfrm>
              <a:off x="1774826" y="2505075"/>
              <a:ext cx="119063" cy="31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7" name="Rectangle 163"/>
            <p:cNvSpPr>
              <a:spLocks noChangeArrowheads="1"/>
            </p:cNvSpPr>
            <p:nvPr/>
          </p:nvSpPr>
          <p:spPr bwMode="auto">
            <a:xfrm>
              <a:off x="2135188" y="2747963"/>
              <a:ext cx="120650" cy="31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8" name="Rectangle 164"/>
            <p:cNvSpPr>
              <a:spLocks noChangeArrowheads="1"/>
            </p:cNvSpPr>
            <p:nvPr/>
          </p:nvSpPr>
          <p:spPr bwMode="auto">
            <a:xfrm>
              <a:off x="2157413" y="2517775"/>
              <a:ext cx="76200" cy="25082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19" name="Rectangle 165"/>
            <p:cNvSpPr>
              <a:spLocks noChangeArrowheads="1"/>
            </p:cNvSpPr>
            <p:nvPr/>
          </p:nvSpPr>
          <p:spPr bwMode="auto">
            <a:xfrm>
              <a:off x="2135188" y="2505075"/>
              <a:ext cx="120650" cy="31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20" name="Rectangle 166"/>
            <p:cNvSpPr>
              <a:spLocks noChangeArrowheads="1"/>
            </p:cNvSpPr>
            <p:nvPr/>
          </p:nvSpPr>
          <p:spPr bwMode="auto">
            <a:xfrm>
              <a:off x="1730376" y="2435225"/>
              <a:ext cx="568325" cy="333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21" name="Freeform 167"/>
            <p:cNvSpPr/>
            <p:nvPr/>
          </p:nvSpPr>
          <p:spPr bwMode="auto">
            <a:xfrm>
              <a:off x="1730376" y="2255838"/>
              <a:ext cx="568325" cy="179388"/>
            </a:xfrm>
            <a:custGeom>
              <a:avLst/>
              <a:gdLst>
                <a:gd name="T0" fmla="*/ 179 w 358"/>
                <a:gd name="T1" fmla="*/ 0 h 113"/>
                <a:gd name="T2" fmla="*/ 0 w 358"/>
                <a:gd name="T3" fmla="*/ 113 h 113"/>
                <a:gd name="T4" fmla="*/ 358 w 358"/>
                <a:gd name="T5" fmla="*/ 113 h 113"/>
                <a:gd name="T6" fmla="*/ 179 w 358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113">
                  <a:moveTo>
                    <a:pt x="179" y="0"/>
                  </a:moveTo>
                  <a:lnTo>
                    <a:pt x="0" y="113"/>
                  </a:lnTo>
                  <a:lnTo>
                    <a:pt x="358" y="113"/>
                  </a:lnTo>
                  <a:lnTo>
                    <a:pt x="179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61" name="PA_淘宝店chenying0907 168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1762539" y="1913733"/>
            <a:ext cx="436779" cy="285708"/>
          </a:xfrm>
          <a:custGeom>
            <a:avLst/>
            <a:gdLst>
              <a:gd name="T0" fmla="*/ 497 w 497"/>
              <a:gd name="T1" fmla="*/ 0 h 325"/>
              <a:gd name="T2" fmla="*/ 386 w 497"/>
              <a:gd name="T3" fmla="*/ 37 h 325"/>
              <a:gd name="T4" fmla="*/ 386 w 497"/>
              <a:gd name="T5" fmla="*/ 210 h 325"/>
              <a:gd name="T6" fmla="*/ 386 w 497"/>
              <a:gd name="T7" fmla="*/ 210 h 325"/>
              <a:gd name="T8" fmla="*/ 397 w 497"/>
              <a:gd name="T9" fmla="*/ 209 h 325"/>
              <a:gd name="T10" fmla="*/ 405 w 497"/>
              <a:gd name="T11" fmla="*/ 206 h 325"/>
              <a:gd name="T12" fmla="*/ 409 w 497"/>
              <a:gd name="T13" fmla="*/ 204 h 325"/>
              <a:gd name="T14" fmla="*/ 411 w 497"/>
              <a:gd name="T15" fmla="*/ 201 h 325"/>
              <a:gd name="T16" fmla="*/ 413 w 497"/>
              <a:gd name="T17" fmla="*/ 197 h 325"/>
              <a:gd name="T18" fmla="*/ 413 w 497"/>
              <a:gd name="T19" fmla="*/ 194 h 325"/>
              <a:gd name="T20" fmla="*/ 413 w 497"/>
              <a:gd name="T21" fmla="*/ 118 h 325"/>
              <a:gd name="T22" fmla="*/ 399 w 497"/>
              <a:gd name="T23" fmla="*/ 118 h 325"/>
              <a:gd name="T24" fmla="*/ 399 w 497"/>
              <a:gd name="T25" fmla="*/ 86 h 325"/>
              <a:gd name="T26" fmla="*/ 413 w 497"/>
              <a:gd name="T27" fmla="*/ 86 h 325"/>
              <a:gd name="T28" fmla="*/ 447 w 497"/>
              <a:gd name="T29" fmla="*/ 86 h 325"/>
              <a:gd name="T30" fmla="*/ 462 w 497"/>
              <a:gd name="T31" fmla="*/ 86 h 325"/>
              <a:gd name="T32" fmla="*/ 462 w 497"/>
              <a:gd name="T33" fmla="*/ 118 h 325"/>
              <a:gd name="T34" fmla="*/ 447 w 497"/>
              <a:gd name="T35" fmla="*/ 118 h 325"/>
              <a:gd name="T36" fmla="*/ 447 w 497"/>
              <a:gd name="T37" fmla="*/ 194 h 325"/>
              <a:gd name="T38" fmla="*/ 447 w 497"/>
              <a:gd name="T39" fmla="*/ 194 h 325"/>
              <a:gd name="T40" fmla="*/ 446 w 497"/>
              <a:gd name="T41" fmla="*/ 204 h 325"/>
              <a:gd name="T42" fmla="*/ 442 w 497"/>
              <a:gd name="T43" fmla="*/ 212 h 325"/>
              <a:gd name="T44" fmla="*/ 436 w 497"/>
              <a:gd name="T45" fmla="*/ 220 h 325"/>
              <a:gd name="T46" fmla="*/ 430 w 497"/>
              <a:gd name="T47" fmla="*/ 227 h 325"/>
              <a:gd name="T48" fmla="*/ 420 w 497"/>
              <a:gd name="T49" fmla="*/ 232 h 325"/>
              <a:gd name="T50" fmla="*/ 411 w 497"/>
              <a:gd name="T51" fmla="*/ 236 h 325"/>
              <a:gd name="T52" fmla="*/ 399 w 497"/>
              <a:gd name="T53" fmla="*/ 239 h 325"/>
              <a:gd name="T54" fmla="*/ 386 w 497"/>
              <a:gd name="T55" fmla="*/ 239 h 325"/>
              <a:gd name="T56" fmla="*/ 386 w 497"/>
              <a:gd name="T57" fmla="*/ 289 h 325"/>
              <a:gd name="T58" fmla="*/ 497 w 497"/>
              <a:gd name="T59" fmla="*/ 325 h 325"/>
              <a:gd name="T60" fmla="*/ 497 w 497"/>
              <a:gd name="T61" fmla="*/ 0 h 325"/>
              <a:gd name="T62" fmla="*/ 386 w 497"/>
              <a:gd name="T63" fmla="*/ 37 h 325"/>
              <a:gd name="T64" fmla="*/ 0 w 497"/>
              <a:gd name="T65" fmla="*/ 163 h 325"/>
              <a:gd name="T66" fmla="*/ 386 w 497"/>
              <a:gd name="T67" fmla="*/ 289 h 325"/>
              <a:gd name="T68" fmla="*/ 386 w 497"/>
              <a:gd name="T69" fmla="*/ 239 h 325"/>
              <a:gd name="T70" fmla="*/ 386 w 497"/>
              <a:gd name="T71" fmla="*/ 239 h 325"/>
              <a:gd name="T72" fmla="*/ 374 w 497"/>
              <a:gd name="T73" fmla="*/ 239 h 325"/>
              <a:gd name="T74" fmla="*/ 363 w 497"/>
              <a:gd name="T75" fmla="*/ 236 h 325"/>
              <a:gd name="T76" fmla="*/ 353 w 497"/>
              <a:gd name="T77" fmla="*/ 232 h 325"/>
              <a:gd name="T78" fmla="*/ 343 w 497"/>
              <a:gd name="T79" fmla="*/ 227 h 325"/>
              <a:gd name="T80" fmla="*/ 336 w 497"/>
              <a:gd name="T81" fmla="*/ 220 h 325"/>
              <a:gd name="T82" fmla="*/ 331 w 497"/>
              <a:gd name="T83" fmla="*/ 212 h 325"/>
              <a:gd name="T84" fmla="*/ 327 w 497"/>
              <a:gd name="T85" fmla="*/ 204 h 325"/>
              <a:gd name="T86" fmla="*/ 325 w 497"/>
              <a:gd name="T87" fmla="*/ 194 h 325"/>
              <a:gd name="T88" fmla="*/ 325 w 497"/>
              <a:gd name="T89" fmla="*/ 118 h 325"/>
              <a:gd name="T90" fmla="*/ 311 w 497"/>
              <a:gd name="T91" fmla="*/ 118 h 325"/>
              <a:gd name="T92" fmla="*/ 311 w 497"/>
              <a:gd name="T93" fmla="*/ 86 h 325"/>
              <a:gd name="T94" fmla="*/ 325 w 497"/>
              <a:gd name="T95" fmla="*/ 86 h 325"/>
              <a:gd name="T96" fmla="*/ 359 w 497"/>
              <a:gd name="T97" fmla="*/ 86 h 325"/>
              <a:gd name="T98" fmla="*/ 376 w 497"/>
              <a:gd name="T99" fmla="*/ 86 h 325"/>
              <a:gd name="T100" fmla="*/ 376 w 497"/>
              <a:gd name="T101" fmla="*/ 118 h 325"/>
              <a:gd name="T102" fmla="*/ 359 w 497"/>
              <a:gd name="T103" fmla="*/ 118 h 325"/>
              <a:gd name="T104" fmla="*/ 359 w 497"/>
              <a:gd name="T105" fmla="*/ 194 h 325"/>
              <a:gd name="T106" fmla="*/ 359 w 497"/>
              <a:gd name="T107" fmla="*/ 194 h 325"/>
              <a:gd name="T108" fmla="*/ 361 w 497"/>
              <a:gd name="T109" fmla="*/ 197 h 325"/>
              <a:gd name="T110" fmla="*/ 362 w 497"/>
              <a:gd name="T111" fmla="*/ 201 h 325"/>
              <a:gd name="T112" fmla="*/ 365 w 497"/>
              <a:gd name="T113" fmla="*/ 204 h 325"/>
              <a:gd name="T114" fmla="*/ 367 w 497"/>
              <a:gd name="T115" fmla="*/ 206 h 325"/>
              <a:gd name="T116" fmla="*/ 376 w 497"/>
              <a:gd name="T117" fmla="*/ 209 h 325"/>
              <a:gd name="T118" fmla="*/ 386 w 497"/>
              <a:gd name="T119" fmla="*/ 210 h 325"/>
              <a:gd name="T120" fmla="*/ 386 w 497"/>
              <a:gd name="T121" fmla="*/ 37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7" h="325">
                <a:moveTo>
                  <a:pt x="497" y="0"/>
                </a:moveTo>
                <a:lnTo>
                  <a:pt x="386" y="37"/>
                </a:lnTo>
                <a:lnTo>
                  <a:pt x="386" y="210"/>
                </a:lnTo>
                <a:lnTo>
                  <a:pt x="386" y="210"/>
                </a:lnTo>
                <a:lnTo>
                  <a:pt x="397" y="209"/>
                </a:lnTo>
                <a:lnTo>
                  <a:pt x="405" y="206"/>
                </a:lnTo>
                <a:lnTo>
                  <a:pt x="409" y="204"/>
                </a:lnTo>
                <a:lnTo>
                  <a:pt x="411" y="201"/>
                </a:lnTo>
                <a:lnTo>
                  <a:pt x="413" y="197"/>
                </a:lnTo>
                <a:lnTo>
                  <a:pt x="413" y="194"/>
                </a:lnTo>
                <a:lnTo>
                  <a:pt x="413" y="118"/>
                </a:lnTo>
                <a:lnTo>
                  <a:pt x="399" y="118"/>
                </a:lnTo>
                <a:lnTo>
                  <a:pt x="399" y="86"/>
                </a:lnTo>
                <a:lnTo>
                  <a:pt x="413" y="86"/>
                </a:lnTo>
                <a:lnTo>
                  <a:pt x="447" y="86"/>
                </a:lnTo>
                <a:lnTo>
                  <a:pt x="462" y="86"/>
                </a:lnTo>
                <a:lnTo>
                  <a:pt x="462" y="118"/>
                </a:lnTo>
                <a:lnTo>
                  <a:pt x="447" y="118"/>
                </a:lnTo>
                <a:lnTo>
                  <a:pt x="447" y="194"/>
                </a:lnTo>
                <a:lnTo>
                  <a:pt x="447" y="194"/>
                </a:lnTo>
                <a:lnTo>
                  <a:pt x="446" y="204"/>
                </a:lnTo>
                <a:lnTo>
                  <a:pt x="442" y="212"/>
                </a:lnTo>
                <a:lnTo>
                  <a:pt x="436" y="220"/>
                </a:lnTo>
                <a:lnTo>
                  <a:pt x="430" y="227"/>
                </a:lnTo>
                <a:lnTo>
                  <a:pt x="420" y="232"/>
                </a:lnTo>
                <a:lnTo>
                  <a:pt x="411" y="236"/>
                </a:lnTo>
                <a:lnTo>
                  <a:pt x="399" y="239"/>
                </a:lnTo>
                <a:lnTo>
                  <a:pt x="386" y="239"/>
                </a:lnTo>
                <a:lnTo>
                  <a:pt x="386" y="289"/>
                </a:lnTo>
                <a:lnTo>
                  <a:pt x="497" y="325"/>
                </a:lnTo>
                <a:lnTo>
                  <a:pt x="497" y="0"/>
                </a:lnTo>
                <a:close/>
                <a:moveTo>
                  <a:pt x="386" y="37"/>
                </a:moveTo>
                <a:lnTo>
                  <a:pt x="0" y="163"/>
                </a:lnTo>
                <a:lnTo>
                  <a:pt x="386" y="289"/>
                </a:lnTo>
                <a:lnTo>
                  <a:pt x="386" y="239"/>
                </a:lnTo>
                <a:lnTo>
                  <a:pt x="386" y="239"/>
                </a:lnTo>
                <a:lnTo>
                  <a:pt x="374" y="239"/>
                </a:lnTo>
                <a:lnTo>
                  <a:pt x="363" y="236"/>
                </a:lnTo>
                <a:lnTo>
                  <a:pt x="353" y="232"/>
                </a:lnTo>
                <a:lnTo>
                  <a:pt x="343" y="227"/>
                </a:lnTo>
                <a:lnTo>
                  <a:pt x="336" y="220"/>
                </a:lnTo>
                <a:lnTo>
                  <a:pt x="331" y="212"/>
                </a:lnTo>
                <a:lnTo>
                  <a:pt x="327" y="204"/>
                </a:lnTo>
                <a:lnTo>
                  <a:pt x="325" y="194"/>
                </a:lnTo>
                <a:lnTo>
                  <a:pt x="325" y="118"/>
                </a:lnTo>
                <a:lnTo>
                  <a:pt x="311" y="118"/>
                </a:lnTo>
                <a:lnTo>
                  <a:pt x="311" y="86"/>
                </a:lnTo>
                <a:lnTo>
                  <a:pt x="325" y="86"/>
                </a:lnTo>
                <a:lnTo>
                  <a:pt x="359" y="86"/>
                </a:lnTo>
                <a:lnTo>
                  <a:pt x="376" y="86"/>
                </a:lnTo>
                <a:lnTo>
                  <a:pt x="376" y="118"/>
                </a:lnTo>
                <a:lnTo>
                  <a:pt x="359" y="118"/>
                </a:lnTo>
                <a:lnTo>
                  <a:pt x="359" y="194"/>
                </a:lnTo>
                <a:lnTo>
                  <a:pt x="359" y="194"/>
                </a:lnTo>
                <a:lnTo>
                  <a:pt x="361" y="197"/>
                </a:lnTo>
                <a:lnTo>
                  <a:pt x="362" y="201"/>
                </a:lnTo>
                <a:lnTo>
                  <a:pt x="365" y="204"/>
                </a:lnTo>
                <a:lnTo>
                  <a:pt x="367" y="206"/>
                </a:lnTo>
                <a:lnTo>
                  <a:pt x="376" y="209"/>
                </a:lnTo>
                <a:lnTo>
                  <a:pt x="386" y="210"/>
                </a:lnTo>
                <a:lnTo>
                  <a:pt x="386" y="37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2" name="PA_淘宝店chenying0907 169"/>
          <p:cNvSpPr>
            <a:spLocks noEditPoints="1"/>
          </p:cNvSpPr>
          <p:nvPr>
            <p:custDataLst>
              <p:tags r:id="rId25"/>
            </p:custDataLst>
          </p:nvPr>
        </p:nvSpPr>
        <p:spPr bwMode="auto">
          <a:xfrm>
            <a:off x="1133296" y="2228451"/>
            <a:ext cx="102823" cy="177579"/>
          </a:xfrm>
          <a:custGeom>
            <a:avLst/>
            <a:gdLst>
              <a:gd name="T0" fmla="*/ 71 w 117"/>
              <a:gd name="T1" fmla="*/ 170 h 202"/>
              <a:gd name="T2" fmla="*/ 80 w 117"/>
              <a:gd name="T3" fmla="*/ 173 h 202"/>
              <a:gd name="T4" fmla="*/ 85 w 117"/>
              <a:gd name="T5" fmla="*/ 181 h 202"/>
              <a:gd name="T6" fmla="*/ 85 w 117"/>
              <a:gd name="T7" fmla="*/ 188 h 202"/>
              <a:gd name="T8" fmla="*/ 80 w 117"/>
              <a:gd name="T9" fmla="*/ 199 h 202"/>
              <a:gd name="T10" fmla="*/ 75 w 117"/>
              <a:gd name="T11" fmla="*/ 202 h 202"/>
              <a:gd name="T12" fmla="*/ 71 w 117"/>
              <a:gd name="T13" fmla="*/ 170 h 202"/>
              <a:gd name="T14" fmla="*/ 71 w 117"/>
              <a:gd name="T15" fmla="*/ 157 h 202"/>
              <a:gd name="T16" fmla="*/ 71 w 117"/>
              <a:gd name="T17" fmla="*/ 68 h 202"/>
              <a:gd name="T18" fmla="*/ 80 w 117"/>
              <a:gd name="T19" fmla="*/ 77 h 202"/>
              <a:gd name="T20" fmla="*/ 85 w 117"/>
              <a:gd name="T21" fmla="*/ 91 h 202"/>
              <a:gd name="T22" fmla="*/ 92 w 117"/>
              <a:gd name="T23" fmla="*/ 116 h 202"/>
              <a:gd name="T24" fmla="*/ 94 w 117"/>
              <a:gd name="T25" fmla="*/ 120 h 202"/>
              <a:gd name="T26" fmla="*/ 100 w 117"/>
              <a:gd name="T27" fmla="*/ 126 h 202"/>
              <a:gd name="T28" fmla="*/ 110 w 117"/>
              <a:gd name="T29" fmla="*/ 127 h 202"/>
              <a:gd name="T30" fmla="*/ 117 w 117"/>
              <a:gd name="T31" fmla="*/ 145 h 202"/>
              <a:gd name="T32" fmla="*/ 66 w 117"/>
              <a:gd name="T33" fmla="*/ 170 h 202"/>
              <a:gd name="T34" fmla="*/ 71 w 117"/>
              <a:gd name="T35" fmla="*/ 170 h 202"/>
              <a:gd name="T36" fmla="*/ 71 w 117"/>
              <a:gd name="T37" fmla="*/ 202 h 202"/>
              <a:gd name="T38" fmla="*/ 61 w 117"/>
              <a:gd name="T39" fmla="*/ 199 h 202"/>
              <a:gd name="T40" fmla="*/ 56 w 117"/>
              <a:gd name="T41" fmla="*/ 189 h 202"/>
              <a:gd name="T42" fmla="*/ 56 w 117"/>
              <a:gd name="T43" fmla="*/ 184 h 202"/>
              <a:gd name="T44" fmla="*/ 61 w 117"/>
              <a:gd name="T45" fmla="*/ 173 h 202"/>
              <a:gd name="T46" fmla="*/ 66 w 117"/>
              <a:gd name="T47" fmla="*/ 170 h 202"/>
              <a:gd name="T48" fmla="*/ 71 w 117"/>
              <a:gd name="T49" fmla="*/ 68 h 202"/>
              <a:gd name="T50" fmla="*/ 60 w 117"/>
              <a:gd name="T51" fmla="*/ 62 h 202"/>
              <a:gd name="T52" fmla="*/ 47 w 117"/>
              <a:gd name="T53" fmla="*/ 61 h 202"/>
              <a:gd name="T54" fmla="*/ 34 w 117"/>
              <a:gd name="T55" fmla="*/ 8 h 202"/>
              <a:gd name="T56" fmla="*/ 29 w 117"/>
              <a:gd name="T57" fmla="*/ 1 h 202"/>
              <a:gd name="T58" fmla="*/ 19 w 117"/>
              <a:gd name="T59" fmla="*/ 0 h 202"/>
              <a:gd name="T60" fmla="*/ 15 w 117"/>
              <a:gd name="T61" fmla="*/ 1 h 202"/>
              <a:gd name="T62" fmla="*/ 10 w 117"/>
              <a:gd name="T63" fmla="*/ 9 h 202"/>
              <a:gd name="T64" fmla="*/ 24 w 117"/>
              <a:gd name="T65" fmla="*/ 66 h 202"/>
              <a:gd name="T66" fmla="*/ 19 w 117"/>
              <a:gd name="T67" fmla="*/ 70 h 202"/>
              <a:gd name="T68" fmla="*/ 11 w 117"/>
              <a:gd name="T69" fmla="*/ 78 h 202"/>
              <a:gd name="T70" fmla="*/ 6 w 117"/>
              <a:gd name="T71" fmla="*/ 91 h 202"/>
              <a:gd name="T72" fmla="*/ 4 w 117"/>
              <a:gd name="T73" fmla="*/ 104 h 202"/>
              <a:gd name="T74" fmla="*/ 6 w 117"/>
              <a:gd name="T75" fmla="*/ 111 h 202"/>
              <a:gd name="T76" fmla="*/ 12 w 117"/>
              <a:gd name="T77" fmla="*/ 138 h 202"/>
              <a:gd name="T78" fmla="*/ 12 w 117"/>
              <a:gd name="T79" fmla="*/ 142 h 202"/>
              <a:gd name="T80" fmla="*/ 10 w 117"/>
              <a:gd name="T81" fmla="*/ 149 h 202"/>
              <a:gd name="T82" fmla="*/ 3 w 117"/>
              <a:gd name="T83" fmla="*/ 156 h 202"/>
              <a:gd name="T84" fmla="*/ 6 w 117"/>
              <a:gd name="T85" fmla="*/ 175 h 202"/>
              <a:gd name="T86" fmla="*/ 71 w 117"/>
              <a:gd name="T87" fmla="*/ 6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201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85" y="91"/>
                </a:lnTo>
                <a:lnTo>
                  <a:pt x="92" y="116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6" y="111"/>
                </a:lnTo>
                <a:lnTo>
                  <a:pt x="12" y="138"/>
                </a:lnTo>
                <a:lnTo>
                  <a:pt x="12" y="138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3" name="PA_淘宝店chenying0907 170"/>
          <p:cNvSpPr>
            <a:spLocks noEditPoints="1"/>
          </p:cNvSpPr>
          <p:nvPr>
            <p:custDataLst>
              <p:tags r:id="rId26"/>
            </p:custDataLst>
          </p:nvPr>
        </p:nvSpPr>
        <p:spPr bwMode="auto">
          <a:xfrm>
            <a:off x="1926880" y="1613958"/>
            <a:ext cx="204768" cy="252303"/>
          </a:xfrm>
          <a:custGeom>
            <a:avLst/>
            <a:gdLst>
              <a:gd name="T0" fmla="*/ 164 w 233"/>
              <a:gd name="T1" fmla="*/ 0 h 287"/>
              <a:gd name="T2" fmla="*/ 233 w 233"/>
              <a:gd name="T3" fmla="*/ 248 h 287"/>
              <a:gd name="T4" fmla="*/ 216 w 233"/>
              <a:gd name="T5" fmla="*/ 280 h 287"/>
              <a:gd name="T6" fmla="*/ 164 w 233"/>
              <a:gd name="T7" fmla="*/ 226 h 287"/>
              <a:gd name="T8" fmla="*/ 179 w 233"/>
              <a:gd name="T9" fmla="*/ 218 h 287"/>
              <a:gd name="T10" fmla="*/ 194 w 233"/>
              <a:gd name="T11" fmla="*/ 191 h 287"/>
              <a:gd name="T12" fmla="*/ 194 w 233"/>
              <a:gd name="T13" fmla="*/ 157 h 287"/>
              <a:gd name="T14" fmla="*/ 178 w 233"/>
              <a:gd name="T15" fmla="*/ 148 h 287"/>
              <a:gd name="T16" fmla="*/ 164 w 233"/>
              <a:gd name="T17" fmla="*/ 118 h 287"/>
              <a:gd name="T18" fmla="*/ 167 w 233"/>
              <a:gd name="T19" fmla="*/ 210 h 287"/>
              <a:gd name="T20" fmla="*/ 180 w 233"/>
              <a:gd name="T21" fmla="*/ 175 h 287"/>
              <a:gd name="T22" fmla="*/ 175 w 233"/>
              <a:gd name="T23" fmla="*/ 160 h 287"/>
              <a:gd name="T24" fmla="*/ 164 w 233"/>
              <a:gd name="T25" fmla="*/ 160 h 287"/>
              <a:gd name="T26" fmla="*/ 133 w 233"/>
              <a:gd name="T27" fmla="*/ 14 h 287"/>
              <a:gd name="T28" fmla="*/ 164 w 233"/>
              <a:gd name="T29" fmla="*/ 118 h 287"/>
              <a:gd name="T30" fmla="*/ 136 w 233"/>
              <a:gd name="T31" fmla="*/ 111 h 287"/>
              <a:gd name="T32" fmla="*/ 133 w 233"/>
              <a:gd name="T33" fmla="*/ 287 h 287"/>
              <a:gd name="T34" fmla="*/ 140 w 233"/>
              <a:gd name="T35" fmla="*/ 224 h 287"/>
              <a:gd name="T36" fmla="*/ 164 w 233"/>
              <a:gd name="T37" fmla="*/ 287 h 287"/>
              <a:gd name="T38" fmla="*/ 153 w 233"/>
              <a:gd name="T39" fmla="*/ 201 h 287"/>
              <a:gd name="T40" fmla="*/ 156 w 233"/>
              <a:gd name="T41" fmla="*/ 210 h 287"/>
              <a:gd name="T42" fmla="*/ 164 w 233"/>
              <a:gd name="T43" fmla="*/ 160 h 287"/>
              <a:gd name="T44" fmla="*/ 96 w 233"/>
              <a:gd name="T45" fmla="*/ 0 h 287"/>
              <a:gd name="T46" fmla="*/ 133 w 233"/>
              <a:gd name="T47" fmla="*/ 110 h 287"/>
              <a:gd name="T48" fmla="*/ 103 w 233"/>
              <a:gd name="T49" fmla="*/ 115 h 287"/>
              <a:gd name="T50" fmla="*/ 96 w 233"/>
              <a:gd name="T51" fmla="*/ 287 h 287"/>
              <a:gd name="T52" fmla="*/ 132 w 233"/>
              <a:gd name="T53" fmla="*/ 198 h 287"/>
              <a:gd name="T54" fmla="*/ 133 w 233"/>
              <a:gd name="T55" fmla="*/ 218 h 287"/>
              <a:gd name="T56" fmla="*/ 101 w 233"/>
              <a:gd name="T57" fmla="*/ 169 h 287"/>
              <a:gd name="T58" fmla="*/ 96 w 233"/>
              <a:gd name="T59" fmla="*/ 160 h 287"/>
              <a:gd name="T60" fmla="*/ 96 w 233"/>
              <a:gd name="T61" fmla="*/ 133 h 287"/>
              <a:gd name="T62" fmla="*/ 82 w 233"/>
              <a:gd name="T63" fmla="*/ 14 h 287"/>
              <a:gd name="T64" fmla="*/ 96 w 233"/>
              <a:gd name="T65" fmla="*/ 121 h 287"/>
              <a:gd name="T66" fmla="*/ 82 w 233"/>
              <a:gd name="T67" fmla="*/ 50 h 287"/>
              <a:gd name="T68" fmla="*/ 82 w 233"/>
              <a:gd name="T69" fmla="*/ 164 h 287"/>
              <a:gd name="T70" fmla="*/ 96 w 233"/>
              <a:gd name="T71" fmla="*/ 226 h 287"/>
              <a:gd name="T72" fmla="*/ 90 w 233"/>
              <a:gd name="T73" fmla="*/ 144 h 287"/>
              <a:gd name="T74" fmla="*/ 40 w 233"/>
              <a:gd name="T75" fmla="*/ 0 h 287"/>
              <a:gd name="T76" fmla="*/ 27 w 233"/>
              <a:gd name="T77" fmla="*/ 15 h 287"/>
              <a:gd name="T78" fmla="*/ 17 w 233"/>
              <a:gd name="T79" fmla="*/ 31 h 287"/>
              <a:gd name="T80" fmla="*/ 82 w 233"/>
              <a:gd name="T81" fmla="*/ 50 h 287"/>
              <a:gd name="T82" fmla="*/ 61 w 233"/>
              <a:gd name="T83" fmla="*/ 155 h 287"/>
              <a:gd name="T84" fmla="*/ 38 w 233"/>
              <a:gd name="T85" fmla="*/ 160 h 287"/>
              <a:gd name="T86" fmla="*/ 29 w 233"/>
              <a:gd name="T87" fmla="*/ 174 h 287"/>
              <a:gd name="T88" fmla="*/ 40 w 233"/>
              <a:gd name="T89" fmla="*/ 183 h 287"/>
              <a:gd name="T90" fmla="*/ 46 w 233"/>
              <a:gd name="T91" fmla="*/ 179 h 287"/>
              <a:gd name="T92" fmla="*/ 45 w 233"/>
              <a:gd name="T93" fmla="*/ 172 h 287"/>
              <a:gd name="T94" fmla="*/ 57 w 233"/>
              <a:gd name="T95" fmla="*/ 164 h 287"/>
              <a:gd name="T96" fmla="*/ 48 w 233"/>
              <a:gd name="T97" fmla="*/ 195 h 287"/>
              <a:gd name="T98" fmla="*/ 41 w 233"/>
              <a:gd name="T99" fmla="*/ 233 h 287"/>
              <a:gd name="T100" fmla="*/ 53 w 233"/>
              <a:gd name="T101" fmla="*/ 244 h 287"/>
              <a:gd name="T102" fmla="*/ 60 w 233"/>
              <a:gd name="T103" fmla="*/ 236 h 287"/>
              <a:gd name="T104" fmla="*/ 73 w 233"/>
              <a:gd name="T105" fmla="*/ 179 h 287"/>
              <a:gd name="T106" fmla="*/ 40 w 233"/>
              <a:gd name="T107" fmla="*/ 287 h 287"/>
              <a:gd name="T108" fmla="*/ 13 w 233"/>
              <a:gd name="T109" fmla="*/ 275 h 287"/>
              <a:gd name="T110" fmla="*/ 0 w 233"/>
              <a:gd name="T111" fmla="*/ 39 h 287"/>
              <a:gd name="T112" fmla="*/ 13 w 233"/>
              <a:gd name="T113" fmla="*/ 12 h 287"/>
              <a:gd name="T114" fmla="*/ 40 w 233"/>
              <a:gd name="T115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3" h="287">
                <a:moveTo>
                  <a:pt x="164" y="0"/>
                </a:moveTo>
                <a:lnTo>
                  <a:pt x="233" y="0"/>
                </a:lnTo>
                <a:lnTo>
                  <a:pt x="233" y="14"/>
                </a:lnTo>
                <a:lnTo>
                  <a:pt x="164" y="14"/>
                </a:lnTo>
                <a:lnTo>
                  <a:pt x="164" y="0"/>
                </a:lnTo>
                <a:lnTo>
                  <a:pt x="164" y="0"/>
                </a:lnTo>
                <a:close/>
                <a:moveTo>
                  <a:pt x="164" y="50"/>
                </a:moveTo>
                <a:lnTo>
                  <a:pt x="233" y="50"/>
                </a:lnTo>
                <a:lnTo>
                  <a:pt x="233" y="248"/>
                </a:lnTo>
                <a:lnTo>
                  <a:pt x="233" y="248"/>
                </a:lnTo>
                <a:lnTo>
                  <a:pt x="232" y="256"/>
                </a:lnTo>
                <a:lnTo>
                  <a:pt x="229" y="263"/>
                </a:lnTo>
                <a:lnTo>
                  <a:pt x="226" y="270"/>
                </a:lnTo>
                <a:lnTo>
                  <a:pt x="221" y="275"/>
                </a:lnTo>
                <a:lnTo>
                  <a:pt x="216" y="280"/>
                </a:lnTo>
                <a:lnTo>
                  <a:pt x="209" y="285"/>
                </a:lnTo>
                <a:lnTo>
                  <a:pt x="202" y="286"/>
                </a:lnTo>
                <a:lnTo>
                  <a:pt x="194" y="287"/>
                </a:lnTo>
                <a:lnTo>
                  <a:pt x="164" y="287"/>
                </a:lnTo>
                <a:lnTo>
                  <a:pt x="164" y="226"/>
                </a:lnTo>
                <a:lnTo>
                  <a:pt x="164" y="226"/>
                </a:lnTo>
                <a:lnTo>
                  <a:pt x="168" y="225"/>
                </a:lnTo>
                <a:lnTo>
                  <a:pt x="168" y="225"/>
                </a:lnTo>
                <a:lnTo>
                  <a:pt x="174" y="222"/>
                </a:lnTo>
                <a:lnTo>
                  <a:pt x="179" y="218"/>
                </a:lnTo>
                <a:lnTo>
                  <a:pt x="183" y="213"/>
                </a:lnTo>
                <a:lnTo>
                  <a:pt x="187" y="207"/>
                </a:lnTo>
                <a:lnTo>
                  <a:pt x="187" y="207"/>
                </a:lnTo>
                <a:lnTo>
                  <a:pt x="191" y="199"/>
                </a:lnTo>
                <a:lnTo>
                  <a:pt x="194" y="191"/>
                </a:lnTo>
                <a:lnTo>
                  <a:pt x="195" y="183"/>
                </a:lnTo>
                <a:lnTo>
                  <a:pt x="195" y="175"/>
                </a:lnTo>
                <a:lnTo>
                  <a:pt x="195" y="175"/>
                </a:lnTo>
                <a:lnTo>
                  <a:pt x="195" y="163"/>
                </a:lnTo>
                <a:lnTo>
                  <a:pt x="194" y="157"/>
                </a:lnTo>
                <a:lnTo>
                  <a:pt x="191" y="155"/>
                </a:lnTo>
                <a:lnTo>
                  <a:pt x="189" y="151"/>
                </a:lnTo>
                <a:lnTo>
                  <a:pt x="186" y="149"/>
                </a:lnTo>
                <a:lnTo>
                  <a:pt x="182" y="148"/>
                </a:lnTo>
                <a:lnTo>
                  <a:pt x="178" y="148"/>
                </a:lnTo>
                <a:lnTo>
                  <a:pt x="178" y="148"/>
                </a:lnTo>
                <a:lnTo>
                  <a:pt x="171" y="149"/>
                </a:lnTo>
                <a:lnTo>
                  <a:pt x="164" y="152"/>
                </a:lnTo>
                <a:lnTo>
                  <a:pt x="172" y="117"/>
                </a:lnTo>
                <a:lnTo>
                  <a:pt x="164" y="118"/>
                </a:lnTo>
                <a:lnTo>
                  <a:pt x="164" y="50"/>
                </a:lnTo>
                <a:lnTo>
                  <a:pt x="164" y="50"/>
                </a:lnTo>
                <a:close/>
                <a:moveTo>
                  <a:pt x="164" y="211"/>
                </a:moveTo>
                <a:lnTo>
                  <a:pt x="164" y="211"/>
                </a:lnTo>
                <a:lnTo>
                  <a:pt x="167" y="210"/>
                </a:lnTo>
                <a:lnTo>
                  <a:pt x="170" y="207"/>
                </a:lnTo>
                <a:lnTo>
                  <a:pt x="175" y="199"/>
                </a:lnTo>
                <a:lnTo>
                  <a:pt x="175" y="199"/>
                </a:lnTo>
                <a:lnTo>
                  <a:pt x="179" y="187"/>
                </a:lnTo>
                <a:lnTo>
                  <a:pt x="180" y="175"/>
                </a:lnTo>
                <a:lnTo>
                  <a:pt x="180" y="175"/>
                </a:lnTo>
                <a:lnTo>
                  <a:pt x="179" y="165"/>
                </a:lnTo>
                <a:lnTo>
                  <a:pt x="178" y="163"/>
                </a:lnTo>
                <a:lnTo>
                  <a:pt x="175" y="160"/>
                </a:lnTo>
                <a:lnTo>
                  <a:pt x="175" y="160"/>
                </a:lnTo>
                <a:lnTo>
                  <a:pt x="172" y="159"/>
                </a:lnTo>
                <a:lnTo>
                  <a:pt x="172" y="159"/>
                </a:lnTo>
                <a:lnTo>
                  <a:pt x="167" y="159"/>
                </a:lnTo>
                <a:lnTo>
                  <a:pt x="167" y="159"/>
                </a:lnTo>
                <a:lnTo>
                  <a:pt x="164" y="160"/>
                </a:lnTo>
                <a:lnTo>
                  <a:pt x="164" y="211"/>
                </a:lnTo>
                <a:close/>
                <a:moveTo>
                  <a:pt x="133" y="0"/>
                </a:moveTo>
                <a:lnTo>
                  <a:pt x="164" y="0"/>
                </a:lnTo>
                <a:lnTo>
                  <a:pt x="164" y="14"/>
                </a:lnTo>
                <a:lnTo>
                  <a:pt x="133" y="14"/>
                </a:lnTo>
                <a:lnTo>
                  <a:pt x="133" y="0"/>
                </a:lnTo>
                <a:lnTo>
                  <a:pt x="133" y="0"/>
                </a:lnTo>
                <a:close/>
                <a:moveTo>
                  <a:pt x="133" y="50"/>
                </a:moveTo>
                <a:lnTo>
                  <a:pt x="164" y="50"/>
                </a:lnTo>
                <a:lnTo>
                  <a:pt x="164" y="118"/>
                </a:lnTo>
                <a:lnTo>
                  <a:pt x="149" y="119"/>
                </a:lnTo>
                <a:lnTo>
                  <a:pt x="133" y="192"/>
                </a:lnTo>
                <a:lnTo>
                  <a:pt x="133" y="122"/>
                </a:lnTo>
                <a:lnTo>
                  <a:pt x="136" y="111"/>
                </a:lnTo>
                <a:lnTo>
                  <a:pt x="136" y="111"/>
                </a:lnTo>
                <a:lnTo>
                  <a:pt x="133" y="110"/>
                </a:lnTo>
                <a:lnTo>
                  <a:pt x="133" y="50"/>
                </a:lnTo>
                <a:lnTo>
                  <a:pt x="133" y="50"/>
                </a:lnTo>
                <a:close/>
                <a:moveTo>
                  <a:pt x="164" y="287"/>
                </a:moveTo>
                <a:lnTo>
                  <a:pt x="133" y="287"/>
                </a:lnTo>
                <a:lnTo>
                  <a:pt x="133" y="218"/>
                </a:lnTo>
                <a:lnTo>
                  <a:pt x="133" y="218"/>
                </a:lnTo>
                <a:lnTo>
                  <a:pt x="137" y="222"/>
                </a:lnTo>
                <a:lnTo>
                  <a:pt x="137" y="222"/>
                </a:lnTo>
                <a:lnTo>
                  <a:pt x="140" y="224"/>
                </a:lnTo>
                <a:lnTo>
                  <a:pt x="143" y="226"/>
                </a:lnTo>
                <a:lnTo>
                  <a:pt x="152" y="228"/>
                </a:lnTo>
                <a:lnTo>
                  <a:pt x="152" y="228"/>
                </a:lnTo>
                <a:lnTo>
                  <a:pt x="164" y="226"/>
                </a:lnTo>
                <a:lnTo>
                  <a:pt x="164" y="287"/>
                </a:lnTo>
                <a:lnTo>
                  <a:pt x="164" y="287"/>
                </a:lnTo>
                <a:close/>
                <a:moveTo>
                  <a:pt x="164" y="160"/>
                </a:moveTo>
                <a:lnTo>
                  <a:pt x="164" y="160"/>
                </a:lnTo>
                <a:lnTo>
                  <a:pt x="163" y="161"/>
                </a:lnTo>
                <a:lnTo>
                  <a:pt x="153" y="201"/>
                </a:lnTo>
                <a:lnTo>
                  <a:pt x="153" y="201"/>
                </a:lnTo>
                <a:lnTo>
                  <a:pt x="153" y="205"/>
                </a:lnTo>
                <a:lnTo>
                  <a:pt x="153" y="205"/>
                </a:lnTo>
                <a:lnTo>
                  <a:pt x="153" y="207"/>
                </a:lnTo>
                <a:lnTo>
                  <a:pt x="156" y="210"/>
                </a:lnTo>
                <a:lnTo>
                  <a:pt x="159" y="211"/>
                </a:lnTo>
                <a:lnTo>
                  <a:pt x="161" y="211"/>
                </a:lnTo>
                <a:lnTo>
                  <a:pt x="161" y="211"/>
                </a:lnTo>
                <a:lnTo>
                  <a:pt x="164" y="211"/>
                </a:lnTo>
                <a:lnTo>
                  <a:pt x="164" y="160"/>
                </a:lnTo>
                <a:close/>
                <a:moveTo>
                  <a:pt x="96" y="0"/>
                </a:moveTo>
                <a:lnTo>
                  <a:pt x="133" y="0"/>
                </a:lnTo>
                <a:lnTo>
                  <a:pt x="133" y="14"/>
                </a:lnTo>
                <a:lnTo>
                  <a:pt x="96" y="14"/>
                </a:lnTo>
                <a:lnTo>
                  <a:pt x="96" y="0"/>
                </a:lnTo>
                <a:lnTo>
                  <a:pt x="96" y="0"/>
                </a:lnTo>
                <a:close/>
                <a:moveTo>
                  <a:pt x="96" y="50"/>
                </a:moveTo>
                <a:lnTo>
                  <a:pt x="133" y="50"/>
                </a:lnTo>
                <a:lnTo>
                  <a:pt x="133" y="110"/>
                </a:lnTo>
                <a:lnTo>
                  <a:pt x="133" y="110"/>
                </a:lnTo>
                <a:lnTo>
                  <a:pt x="124" y="109"/>
                </a:lnTo>
                <a:lnTo>
                  <a:pt x="124" y="109"/>
                </a:lnTo>
                <a:lnTo>
                  <a:pt x="117" y="110"/>
                </a:lnTo>
                <a:lnTo>
                  <a:pt x="110" y="111"/>
                </a:lnTo>
                <a:lnTo>
                  <a:pt x="103" y="115"/>
                </a:lnTo>
                <a:lnTo>
                  <a:pt x="96" y="121"/>
                </a:lnTo>
                <a:lnTo>
                  <a:pt x="96" y="50"/>
                </a:lnTo>
                <a:lnTo>
                  <a:pt x="96" y="50"/>
                </a:lnTo>
                <a:close/>
                <a:moveTo>
                  <a:pt x="133" y="287"/>
                </a:moveTo>
                <a:lnTo>
                  <a:pt x="96" y="287"/>
                </a:lnTo>
                <a:lnTo>
                  <a:pt x="96" y="226"/>
                </a:lnTo>
                <a:lnTo>
                  <a:pt x="111" y="226"/>
                </a:lnTo>
                <a:lnTo>
                  <a:pt x="133" y="122"/>
                </a:lnTo>
                <a:lnTo>
                  <a:pt x="133" y="192"/>
                </a:lnTo>
                <a:lnTo>
                  <a:pt x="132" y="198"/>
                </a:lnTo>
                <a:lnTo>
                  <a:pt x="132" y="198"/>
                </a:lnTo>
                <a:lnTo>
                  <a:pt x="132" y="207"/>
                </a:lnTo>
                <a:lnTo>
                  <a:pt x="132" y="207"/>
                </a:lnTo>
                <a:lnTo>
                  <a:pt x="132" y="213"/>
                </a:lnTo>
                <a:lnTo>
                  <a:pt x="133" y="218"/>
                </a:lnTo>
                <a:lnTo>
                  <a:pt x="133" y="287"/>
                </a:lnTo>
                <a:lnTo>
                  <a:pt x="133" y="287"/>
                </a:lnTo>
                <a:close/>
                <a:moveTo>
                  <a:pt x="96" y="186"/>
                </a:moveTo>
                <a:lnTo>
                  <a:pt x="101" y="169"/>
                </a:lnTo>
                <a:lnTo>
                  <a:pt x="101" y="169"/>
                </a:lnTo>
                <a:lnTo>
                  <a:pt x="96" y="168"/>
                </a:lnTo>
                <a:lnTo>
                  <a:pt x="96" y="186"/>
                </a:lnTo>
                <a:lnTo>
                  <a:pt x="96" y="186"/>
                </a:lnTo>
                <a:close/>
                <a:moveTo>
                  <a:pt x="96" y="160"/>
                </a:moveTo>
                <a:lnTo>
                  <a:pt x="96" y="160"/>
                </a:lnTo>
                <a:lnTo>
                  <a:pt x="102" y="163"/>
                </a:lnTo>
                <a:lnTo>
                  <a:pt x="111" y="119"/>
                </a:lnTo>
                <a:lnTo>
                  <a:pt x="111" y="119"/>
                </a:lnTo>
                <a:lnTo>
                  <a:pt x="105" y="125"/>
                </a:lnTo>
                <a:lnTo>
                  <a:pt x="96" y="133"/>
                </a:lnTo>
                <a:lnTo>
                  <a:pt x="96" y="160"/>
                </a:lnTo>
                <a:close/>
                <a:moveTo>
                  <a:pt x="82" y="0"/>
                </a:moveTo>
                <a:lnTo>
                  <a:pt x="96" y="0"/>
                </a:lnTo>
                <a:lnTo>
                  <a:pt x="96" y="14"/>
                </a:lnTo>
                <a:lnTo>
                  <a:pt x="82" y="14"/>
                </a:lnTo>
                <a:lnTo>
                  <a:pt x="82" y="0"/>
                </a:lnTo>
                <a:lnTo>
                  <a:pt x="82" y="0"/>
                </a:lnTo>
                <a:close/>
                <a:moveTo>
                  <a:pt x="82" y="50"/>
                </a:moveTo>
                <a:lnTo>
                  <a:pt x="96" y="50"/>
                </a:lnTo>
                <a:lnTo>
                  <a:pt x="96" y="121"/>
                </a:lnTo>
                <a:lnTo>
                  <a:pt x="96" y="121"/>
                </a:lnTo>
                <a:lnTo>
                  <a:pt x="96" y="122"/>
                </a:lnTo>
                <a:lnTo>
                  <a:pt x="96" y="122"/>
                </a:lnTo>
                <a:lnTo>
                  <a:pt x="82" y="137"/>
                </a:lnTo>
                <a:lnTo>
                  <a:pt x="82" y="50"/>
                </a:lnTo>
                <a:lnTo>
                  <a:pt x="82" y="50"/>
                </a:lnTo>
                <a:close/>
                <a:moveTo>
                  <a:pt x="96" y="287"/>
                </a:moveTo>
                <a:lnTo>
                  <a:pt x="82" y="287"/>
                </a:lnTo>
                <a:lnTo>
                  <a:pt x="82" y="164"/>
                </a:lnTo>
                <a:lnTo>
                  <a:pt x="82" y="164"/>
                </a:lnTo>
                <a:lnTo>
                  <a:pt x="90" y="165"/>
                </a:lnTo>
                <a:lnTo>
                  <a:pt x="96" y="168"/>
                </a:lnTo>
                <a:lnTo>
                  <a:pt x="96" y="186"/>
                </a:lnTo>
                <a:lnTo>
                  <a:pt x="88" y="226"/>
                </a:lnTo>
                <a:lnTo>
                  <a:pt x="96" y="226"/>
                </a:lnTo>
                <a:lnTo>
                  <a:pt x="96" y="287"/>
                </a:lnTo>
                <a:lnTo>
                  <a:pt x="96" y="287"/>
                </a:lnTo>
                <a:close/>
                <a:moveTo>
                  <a:pt x="96" y="133"/>
                </a:moveTo>
                <a:lnTo>
                  <a:pt x="96" y="133"/>
                </a:lnTo>
                <a:lnTo>
                  <a:pt x="90" y="144"/>
                </a:lnTo>
                <a:lnTo>
                  <a:pt x="83" y="157"/>
                </a:lnTo>
                <a:lnTo>
                  <a:pt x="83" y="157"/>
                </a:lnTo>
                <a:lnTo>
                  <a:pt x="96" y="160"/>
                </a:lnTo>
                <a:lnTo>
                  <a:pt x="96" y="133"/>
                </a:lnTo>
                <a:close/>
                <a:moveTo>
                  <a:pt x="40" y="0"/>
                </a:moveTo>
                <a:lnTo>
                  <a:pt x="82" y="0"/>
                </a:lnTo>
                <a:lnTo>
                  <a:pt x="82" y="14"/>
                </a:lnTo>
                <a:lnTo>
                  <a:pt x="36" y="14"/>
                </a:lnTo>
                <a:lnTo>
                  <a:pt x="36" y="14"/>
                </a:lnTo>
                <a:lnTo>
                  <a:pt x="27" y="15"/>
                </a:lnTo>
                <a:lnTo>
                  <a:pt x="22" y="19"/>
                </a:lnTo>
                <a:lnTo>
                  <a:pt x="18" y="25"/>
                </a:lnTo>
                <a:lnTo>
                  <a:pt x="17" y="31"/>
                </a:lnTo>
                <a:lnTo>
                  <a:pt x="17" y="31"/>
                </a:lnTo>
                <a:lnTo>
                  <a:pt x="17" y="31"/>
                </a:lnTo>
                <a:lnTo>
                  <a:pt x="18" y="39"/>
                </a:lnTo>
                <a:lnTo>
                  <a:pt x="22" y="45"/>
                </a:lnTo>
                <a:lnTo>
                  <a:pt x="27" y="49"/>
                </a:lnTo>
                <a:lnTo>
                  <a:pt x="36" y="50"/>
                </a:lnTo>
                <a:lnTo>
                  <a:pt x="82" y="50"/>
                </a:lnTo>
                <a:lnTo>
                  <a:pt x="82" y="137"/>
                </a:lnTo>
                <a:lnTo>
                  <a:pt x="82" y="137"/>
                </a:lnTo>
                <a:lnTo>
                  <a:pt x="69" y="155"/>
                </a:lnTo>
                <a:lnTo>
                  <a:pt x="69" y="155"/>
                </a:lnTo>
                <a:lnTo>
                  <a:pt x="61" y="155"/>
                </a:lnTo>
                <a:lnTo>
                  <a:pt x="61" y="155"/>
                </a:lnTo>
                <a:lnTo>
                  <a:pt x="48" y="156"/>
                </a:lnTo>
                <a:lnTo>
                  <a:pt x="42" y="157"/>
                </a:lnTo>
                <a:lnTo>
                  <a:pt x="38" y="160"/>
                </a:lnTo>
                <a:lnTo>
                  <a:pt x="38" y="160"/>
                </a:lnTo>
                <a:lnTo>
                  <a:pt x="34" y="163"/>
                </a:lnTo>
                <a:lnTo>
                  <a:pt x="31" y="167"/>
                </a:lnTo>
                <a:lnTo>
                  <a:pt x="29" y="169"/>
                </a:lnTo>
                <a:lnTo>
                  <a:pt x="29" y="174"/>
                </a:lnTo>
                <a:lnTo>
                  <a:pt x="29" y="174"/>
                </a:lnTo>
                <a:lnTo>
                  <a:pt x="29" y="178"/>
                </a:lnTo>
                <a:lnTo>
                  <a:pt x="31" y="180"/>
                </a:lnTo>
                <a:lnTo>
                  <a:pt x="31" y="180"/>
                </a:lnTo>
                <a:lnTo>
                  <a:pt x="34" y="182"/>
                </a:lnTo>
                <a:lnTo>
                  <a:pt x="40" y="183"/>
                </a:lnTo>
                <a:lnTo>
                  <a:pt x="40" y="183"/>
                </a:lnTo>
                <a:lnTo>
                  <a:pt x="42" y="183"/>
                </a:lnTo>
                <a:lnTo>
                  <a:pt x="45" y="182"/>
                </a:lnTo>
                <a:lnTo>
                  <a:pt x="45" y="182"/>
                </a:lnTo>
                <a:lnTo>
                  <a:pt x="46" y="179"/>
                </a:lnTo>
                <a:lnTo>
                  <a:pt x="48" y="178"/>
                </a:lnTo>
                <a:lnTo>
                  <a:pt x="48" y="178"/>
                </a:lnTo>
                <a:lnTo>
                  <a:pt x="46" y="174"/>
                </a:lnTo>
                <a:lnTo>
                  <a:pt x="46" y="174"/>
                </a:lnTo>
                <a:lnTo>
                  <a:pt x="45" y="172"/>
                </a:lnTo>
                <a:lnTo>
                  <a:pt x="45" y="172"/>
                </a:lnTo>
                <a:lnTo>
                  <a:pt x="48" y="168"/>
                </a:lnTo>
                <a:lnTo>
                  <a:pt x="52" y="165"/>
                </a:lnTo>
                <a:lnTo>
                  <a:pt x="52" y="165"/>
                </a:lnTo>
                <a:lnTo>
                  <a:pt x="57" y="164"/>
                </a:lnTo>
                <a:lnTo>
                  <a:pt x="64" y="164"/>
                </a:lnTo>
                <a:lnTo>
                  <a:pt x="64" y="164"/>
                </a:lnTo>
                <a:lnTo>
                  <a:pt x="54" y="182"/>
                </a:lnTo>
                <a:lnTo>
                  <a:pt x="54" y="182"/>
                </a:lnTo>
                <a:lnTo>
                  <a:pt x="48" y="195"/>
                </a:lnTo>
                <a:lnTo>
                  <a:pt x="44" y="207"/>
                </a:lnTo>
                <a:lnTo>
                  <a:pt x="41" y="218"/>
                </a:lnTo>
                <a:lnTo>
                  <a:pt x="41" y="228"/>
                </a:lnTo>
                <a:lnTo>
                  <a:pt x="41" y="228"/>
                </a:lnTo>
                <a:lnTo>
                  <a:pt x="41" y="233"/>
                </a:lnTo>
                <a:lnTo>
                  <a:pt x="42" y="237"/>
                </a:lnTo>
                <a:lnTo>
                  <a:pt x="45" y="240"/>
                </a:lnTo>
                <a:lnTo>
                  <a:pt x="49" y="243"/>
                </a:lnTo>
                <a:lnTo>
                  <a:pt x="49" y="243"/>
                </a:lnTo>
                <a:lnTo>
                  <a:pt x="53" y="244"/>
                </a:lnTo>
                <a:lnTo>
                  <a:pt x="61" y="244"/>
                </a:lnTo>
                <a:lnTo>
                  <a:pt x="61" y="244"/>
                </a:lnTo>
                <a:lnTo>
                  <a:pt x="60" y="240"/>
                </a:lnTo>
                <a:lnTo>
                  <a:pt x="60" y="236"/>
                </a:lnTo>
                <a:lnTo>
                  <a:pt x="60" y="236"/>
                </a:lnTo>
                <a:lnTo>
                  <a:pt x="61" y="221"/>
                </a:lnTo>
                <a:lnTo>
                  <a:pt x="61" y="221"/>
                </a:lnTo>
                <a:lnTo>
                  <a:pt x="64" y="207"/>
                </a:lnTo>
                <a:lnTo>
                  <a:pt x="68" y="194"/>
                </a:lnTo>
                <a:lnTo>
                  <a:pt x="73" y="179"/>
                </a:lnTo>
                <a:lnTo>
                  <a:pt x="80" y="164"/>
                </a:lnTo>
                <a:lnTo>
                  <a:pt x="80" y="164"/>
                </a:lnTo>
                <a:lnTo>
                  <a:pt x="82" y="164"/>
                </a:lnTo>
                <a:lnTo>
                  <a:pt x="82" y="287"/>
                </a:lnTo>
                <a:lnTo>
                  <a:pt x="40" y="287"/>
                </a:lnTo>
                <a:lnTo>
                  <a:pt x="40" y="287"/>
                </a:lnTo>
                <a:lnTo>
                  <a:pt x="31" y="286"/>
                </a:lnTo>
                <a:lnTo>
                  <a:pt x="25" y="285"/>
                </a:lnTo>
                <a:lnTo>
                  <a:pt x="18" y="280"/>
                </a:lnTo>
                <a:lnTo>
                  <a:pt x="13" y="275"/>
                </a:lnTo>
                <a:lnTo>
                  <a:pt x="7" y="270"/>
                </a:lnTo>
                <a:lnTo>
                  <a:pt x="4" y="263"/>
                </a:lnTo>
                <a:lnTo>
                  <a:pt x="2" y="256"/>
                </a:lnTo>
                <a:lnTo>
                  <a:pt x="0" y="248"/>
                </a:lnTo>
                <a:lnTo>
                  <a:pt x="0" y="39"/>
                </a:lnTo>
                <a:lnTo>
                  <a:pt x="0" y="39"/>
                </a:lnTo>
                <a:lnTo>
                  <a:pt x="2" y="31"/>
                </a:lnTo>
                <a:lnTo>
                  <a:pt x="4" y="25"/>
                </a:lnTo>
                <a:lnTo>
                  <a:pt x="7" y="18"/>
                </a:lnTo>
                <a:lnTo>
                  <a:pt x="13" y="12"/>
                </a:lnTo>
                <a:lnTo>
                  <a:pt x="18" y="7"/>
                </a:lnTo>
                <a:lnTo>
                  <a:pt x="25" y="4"/>
                </a:lnTo>
                <a:lnTo>
                  <a:pt x="31" y="2"/>
                </a:lnTo>
                <a:lnTo>
                  <a:pt x="40" y="0"/>
                </a:lnTo>
                <a:lnTo>
                  <a:pt x="4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8" name="PA_淘宝店chenying0907 171"/>
          <p:cNvSpPr>
            <a:spLocks noEditPoints="1"/>
          </p:cNvSpPr>
          <p:nvPr>
            <p:custDataLst>
              <p:tags r:id="rId27"/>
            </p:custDataLst>
          </p:nvPr>
        </p:nvSpPr>
        <p:spPr bwMode="auto">
          <a:xfrm>
            <a:off x="1422431" y="1878567"/>
            <a:ext cx="311106" cy="312961"/>
          </a:xfrm>
          <a:custGeom>
            <a:avLst/>
            <a:gdLst>
              <a:gd name="T0" fmla="*/ 337 w 354"/>
              <a:gd name="T1" fmla="*/ 299 h 356"/>
              <a:gd name="T2" fmla="*/ 352 w 354"/>
              <a:gd name="T3" fmla="*/ 91 h 356"/>
              <a:gd name="T4" fmla="*/ 339 w 354"/>
              <a:gd name="T5" fmla="*/ 154 h 356"/>
              <a:gd name="T6" fmla="*/ 333 w 354"/>
              <a:gd name="T7" fmla="*/ 150 h 356"/>
              <a:gd name="T8" fmla="*/ 333 w 354"/>
              <a:gd name="T9" fmla="*/ 206 h 356"/>
              <a:gd name="T10" fmla="*/ 289 w 354"/>
              <a:gd name="T11" fmla="*/ 221 h 356"/>
              <a:gd name="T12" fmla="*/ 306 w 354"/>
              <a:gd name="T13" fmla="*/ 244 h 356"/>
              <a:gd name="T14" fmla="*/ 283 w 354"/>
              <a:gd name="T15" fmla="*/ 267 h 356"/>
              <a:gd name="T16" fmla="*/ 306 w 354"/>
              <a:gd name="T17" fmla="*/ 338 h 356"/>
              <a:gd name="T18" fmla="*/ 283 w 354"/>
              <a:gd name="T19" fmla="*/ 59 h 356"/>
              <a:gd name="T20" fmla="*/ 317 w 354"/>
              <a:gd name="T21" fmla="*/ 59 h 356"/>
              <a:gd name="T22" fmla="*/ 271 w 354"/>
              <a:gd name="T23" fmla="*/ 47 h 356"/>
              <a:gd name="T24" fmla="*/ 263 w 354"/>
              <a:gd name="T25" fmla="*/ 12 h 356"/>
              <a:gd name="T26" fmla="*/ 272 w 354"/>
              <a:gd name="T27" fmla="*/ 223 h 356"/>
              <a:gd name="T28" fmla="*/ 283 w 354"/>
              <a:gd name="T29" fmla="*/ 68 h 356"/>
              <a:gd name="T30" fmla="*/ 272 w 354"/>
              <a:gd name="T31" fmla="*/ 264 h 356"/>
              <a:gd name="T32" fmla="*/ 274 w 354"/>
              <a:gd name="T33" fmla="*/ 356 h 356"/>
              <a:gd name="T34" fmla="*/ 263 w 354"/>
              <a:gd name="T35" fmla="*/ 28 h 356"/>
              <a:gd name="T36" fmla="*/ 259 w 354"/>
              <a:gd name="T37" fmla="*/ 50 h 356"/>
              <a:gd name="T38" fmla="*/ 236 w 354"/>
              <a:gd name="T39" fmla="*/ 50 h 356"/>
              <a:gd name="T40" fmla="*/ 230 w 354"/>
              <a:gd name="T41" fmla="*/ 28 h 356"/>
              <a:gd name="T42" fmla="*/ 263 w 354"/>
              <a:gd name="T43" fmla="*/ 68 h 356"/>
              <a:gd name="T44" fmla="*/ 263 w 354"/>
              <a:gd name="T45" fmla="*/ 231 h 356"/>
              <a:gd name="T46" fmla="*/ 228 w 354"/>
              <a:gd name="T47" fmla="*/ 269 h 356"/>
              <a:gd name="T48" fmla="*/ 228 w 354"/>
              <a:gd name="T49" fmla="*/ 216 h 356"/>
              <a:gd name="T50" fmla="*/ 263 w 354"/>
              <a:gd name="T51" fmla="*/ 348 h 356"/>
              <a:gd name="T52" fmla="*/ 228 w 354"/>
              <a:gd name="T53" fmla="*/ 28 h 356"/>
              <a:gd name="T54" fmla="*/ 225 w 354"/>
              <a:gd name="T55" fmla="*/ 49 h 356"/>
              <a:gd name="T56" fmla="*/ 228 w 354"/>
              <a:gd name="T57" fmla="*/ 4 h 356"/>
              <a:gd name="T58" fmla="*/ 179 w 354"/>
              <a:gd name="T59" fmla="*/ 68 h 356"/>
              <a:gd name="T60" fmla="*/ 228 w 354"/>
              <a:gd name="T61" fmla="*/ 216 h 356"/>
              <a:gd name="T62" fmla="*/ 228 w 354"/>
              <a:gd name="T63" fmla="*/ 299 h 356"/>
              <a:gd name="T64" fmla="*/ 133 w 354"/>
              <a:gd name="T65" fmla="*/ 43 h 356"/>
              <a:gd name="T66" fmla="*/ 126 w 354"/>
              <a:gd name="T67" fmla="*/ 4 h 356"/>
              <a:gd name="T68" fmla="*/ 179 w 354"/>
              <a:gd name="T69" fmla="*/ 68 h 356"/>
              <a:gd name="T70" fmla="*/ 179 w 354"/>
              <a:gd name="T71" fmla="*/ 242 h 356"/>
              <a:gd name="T72" fmla="*/ 171 w 354"/>
              <a:gd name="T73" fmla="*/ 162 h 356"/>
              <a:gd name="T74" fmla="*/ 115 w 354"/>
              <a:gd name="T75" fmla="*/ 31 h 356"/>
              <a:gd name="T76" fmla="*/ 123 w 354"/>
              <a:gd name="T77" fmla="*/ 50 h 356"/>
              <a:gd name="T78" fmla="*/ 100 w 354"/>
              <a:gd name="T79" fmla="*/ 43 h 356"/>
              <a:gd name="T80" fmla="*/ 90 w 354"/>
              <a:gd name="T81" fmla="*/ 12 h 356"/>
              <a:gd name="T82" fmla="*/ 126 w 354"/>
              <a:gd name="T83" fmla="*/ 96 h 356"/>
              <a:gd name="T84" fmla="*/ 90 w 354"/>
              <a:gd name="T85" fmla="*/ 256 h 356"/>
              <a:gd name="T86" fmla="*/ 126 w 354"/>
              <a:gd name="T87" fmla="*/ 162 h 356"/>
              <a:gd name="T88" fmla="*/ 90 w 354"/>
              <a:gd name="T89" fmla="*/ 348 h 356"/>
              <a:gd name="T90" fmla="*/ 79 w 354"/>
              <a:gd name="T91" fmla="*/ 39 h 356"/>
              <a:gd name="T92" fmla="*/ 71 w 354"/>
              <a:gd name="T93" fmla="*/ 20 h 356"/>
              <a:gd name="T94" fmla="*/ 90 w 354"/>
              <a:gd name="T95" fmla="*/ 162 h 356"/>
              <a:gd name="T96" fmla="*/ 90 w 354"/>
              <a:gd name="T97" fmla="*/ 68 h 356"/>
              <a:gd name="T98" fmla="*/ 81 w 354"/>
              <a:gd name="T99" fmla="*/ 264 h 356"/>
              <a:gd name="T100" fmla="*/ 84 w 354"/>
              <a:gd name="T101" fmla="*/ 353 h 356"/>
              <a:gd name="T102" fmla="*/ 37 w 354"/>
              <a:gd name="T103" fmla="*/ 59 h 356"/>
              <a:gd name="T104" fmla="*/ 71 w 354"/>
              <a:gd name="T105" fmla="*/ 20 h 356"/>
              <a:gd name="T106" fmla="*/ 54 w 354"/>
              <a:gd name="T107" fmla="*/ 227 h 356"/>
              <a:gd name="T108" fmla="*/ 50 w 354"/>
              <a:gd name="T109" fmla="*/ 257 h 356"/>
              <a:gd name="T110" fmla="*/ 16 w 354"/>
              <a:gd name="T111" fmla="*/ 299 h 356"/>
              <a:gd name="T112" fmla="*/ 71 w 354"/>
              <a:gd name="T113" fmla="*/ 68 h 356"/>
              <a:gd name="T114" fmla="*/ 49 w 354"/>
              <a:gd name="T115" fmla="*/ 345 h 356"/>
              <a:gd name="T116" fmla="*/ 20 w 354"/>
              <a:gd name="T117" fmla="*/ 150 h 356"/>
              <a:gd name="T118" fmla="*/ 16 w 354"/>
              <a:gd name="T119" fmla="*/ 154 h 356"/>
              <a:gd name="T120" fmla="*/ 0 w 354"/>
              <a:gd name="T121" fmla="*/ 95 h 356"/>
              <a:gd name="T122" fmla="*/ 16 w 354"/>
              <a:gd name="T123" fmla="*/ 96 h 356"/>
              <a:gd name="T124" fmla="*/ 16 w 354"/>
              <a:gd name="T125" fmla="*/ 21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4" h="356">
                <a:moveTo>
                  <a:pt x="337" y="299"/>
                </a:moveTo>
                <a:lnTo>
                  <a:pt x="337" y="210"/>
                </a:lnTo>
                <a:lnTo>
                  <a:pt x="337" y="210"/>
                </a:lnTo>
                <a:lnTo>
                  <a:pt x="340" y="215"/>
                </a:lnTo>
                <a:lnTo>
                  <a:pt x="341" y="222"/>
                </a:lnTo>
                <a:lnTo>
                  <a:pt x="341" y="299"/>
                </a:lnTo>
                <a:lnTo>
                  <a:pt x="337" y="299"/>
                </a:lnTo>
                <a:lnTo>
                  <a:pt x="337" y="299"/>
                </a:lnTo>
                <a:close/>
                <a:moveTo>
                  <a:pt x="337" y="154"/>
                </a:moveTo>
                <a:lnTo>
                  <a:pt x="337" y="96"/>
                </a:lnTo>
                <a:lnTo>
                  <a:pt x="337" y="96"/>
                </a:lnTo>
                <a:lnTo>
                  <a:pt x="339" y="95"/>
                </a:lnTo>
                <a:lnTo>
                  <a:pt x="348" y="91"/>
                </a:lnTo>
                <a:lnTo>
                  <a:pt x="348" y="91"/>
                </a:lnTo>
                <a:lnTo>
                  <a:pt x="350" y="91"/>
                </a:lnTo>
                <a:lnTo>
                  <a:pt x="352" y="91"/>
                </a:lnTo>
                <a:lnTo>
                  <a:pt x="354" y="93"/>
                </a:lnTo>
                <a:lnTo>
                  <a:pt x="354" y="95"/>
                </a:lnTo>
                <a:lnTo>
                  <a:pt x="354" y="142"/>
                </a:lnTo>
                <a:lnTo>
                  <a:pt x="354" y="142"/>
                </a:lnTo>
                <a:lnTo>
                  <a:pt x="352" y="147"/>
                </a:lnTo>
                <a:lnTo>
                  <a:pt x="350" y="149"/>
                </a:lnTo>
                <a:lnTo>
                  <a:pt x="348" y="150"/>
                </a:lnTo>
                <a:lnTo>
                  <a:pt x="339" y="154"/>
                </a:lnTo>
                <a:lnTo>
                  <a:pt x="339" y="154"/>
                </a:lnTo>
                <a:lnTo>
                  <a:pt x="337" y="154"/>
                </a:lnTo>
                <a:lnTo>
                  <a:pt x="337" y="154"/>
                </a:lnTo>
                <a:close/>
                <a:moveTo>
                  <a:pt x="337" y="96"/>
                </a:moveTo>
                <a:lnTo>
                  <a:pt x="337" y="154"/>
                </a:lnTo>
                <a:lnTo>
                  <a:pt x="337" y="154"/>
                </a:lnTo>
                <a:lnTo>
                  <a:pt x="335" y="153"/>
                </a:lnTo>
                <a:lnTo>
                  <a:pt x="333" y="150"/>
                </a:lnTo>
                <a:lnTo>
                  <a:pt x="333" y="103"/>
                </a:lnTo>
                <a:lnTo>
                  <a:pt x="333" y="103"/>
                </a:lnTo>
                <a:lnTo>
                  <a:pt x="335" y="99"/>
                </a:lnTo>
                <a:lnTo>
                  <a:pt x="337" y="96"/>
                </a:lnTo>
                <a:lnTo>
                  <a:pt x="337" y="96"/>
                </a:lnTo>
                <a:close/>
                <a:moveTo>
                  <a:pt x="337" y="210"/>
                </a:moveTo>
                <a:lnTo>
                  <a:pt x="337" y="210"/>
                </a:lnTo>
                <a:lnTo>
                  <a:pt x="333" y="206"/>
                </a:lnTo>
                <a:lnTo>
                  <a:pt x="329" y="202"/>
                </a:lnTo>
                <a:lnTo>
                  <a:pt x="324" y="199"/>
                </a:lnTo>
                <a:lnTo>
                  <a:pt x="317" y="199"/>
                </a:lnTo>
                <a:lnTo>
                  <a:pt x="317" y="68"/>
                </a:lnTo>
                <a:lnTo>
                  <a:pt x="283" y="68"/>
                </a:lnTo>
                <a:lnTo>
                  <a:pt x="283" y="221"/>
                </a:lnTo>
                <a:lnTo>
                  <a:pt x="283" y="221"/>
                </a:lnTo>
                <a:lnTo>
                  <a:pt x="289" y="221"/>
                </a:lnTo>
                <a:lnTo>
                  <a:pt x="293" y="222"/>
                </a:lnTo>
                <a:lnTo>
                  <a:pt x="297" y="225"/>
                </a:lnTo>
                <a:lnTo>
                  <a:pt x="299" y="227"/>
                </a:lnTo>
                <a:lnTo>
                  <a:pt x="302" y="230"/>
                </a:lnTo>
                <a:lnTo>
                  <a:pt x="305" y="234"/>
                </a:lnTo>
                <a:lnTo>
                  <a:pt x="306" y="239"/>
                </a:lnTo>
                <a:lnTo>
                  <a:pt x="306" y="244"/>
                </a:lnTo>
                <a:lnTo>
                  <a:pt x="306" y="244"/>
                </a:lnTo>
                <a:lnTo>
                  <a:pt x="306" y="248"/>
                </a:lnTo>
                <a:lnTo>
                  <a:pt x="305" y="253"/>
                </a:lnTo>
                <a:lnTo>
                  <a:pt x="302" y="257"/>
                </a:lnTo>
                <a:lnTo>
                  <a:pt x="299" y="260"/>
                </a:lnTo>
                <a:lnTo>
                  <a:pt x="297" y="262"/>
                </a:lnTo>
                <a:lnTo>
                  <a:pt x="293" y="265"/>
                </a:lnTo>
                <a:lnTo>
                  <a:pt x="289" y="267"/>
                </a:lnTo>
                <a:lnTo>
                  <a:pt x="283" y="267"/>
                </a:lnTo>
                <a:lnTo>
                  <a:pt x="283" y="299"/>
                </a:lnTo>
                <a:lnTo>
                  <a:pt x="337" y="299"/>
                </a:lnTo>
                <a:lnTo>
                  <a:pt x="337" y="210"/>
                </a:lnTo>
                <a:lnTo>
                  <a:pt x="337" y="210"/>
                </a:lnTo>
                <a:close/>
                <a:moveTo>
                  <a:pt x="283" y="356"/>
                </a:moveTo>
                <a:lnTo>
                  <a:pt x="283" y="314"/>
                </a:lnTo>
                <a:lnTo>
                  <a:pt x="306" y="314"/>
                </a:lnTo>
                <a:lnTo>
                  <a:pt x="306" y="338"/>
                </a:lnTo>
                <a:lnTo>
                  <a:pt x="306" y="338"/>
                </a:lnTo>
                <a:lnTo>
                  <a:pt x="305" y="345"/>
                </a:lnTo>
                <a:lnTo>
                  <a:pt x="301" y="350"/>
                </a:lnTo>
                <a:lnTo>
                  <a:pt x="295" y="355"/>
                </a:lnTo>
                <a:lnTo>
                  <a:pt x="289" y="356"/>
                </a:lnTo>
                <a:lnTo>
                  <a:pt x="283" y="356"/>
                </a:lnTo>
                <a:lnTo>
                  <a:pt x="283" y="356"/>
                </a:lnTo>
                <a:close/>
                <a:moveTo>
                  <a:pt x="283" y="59"/>
                </a:moveTo>
                <a:lnTo>
                  <a:pt x="283" y="20"/>
                </a:lnTo>
                <a:lnTo>
                  <a:pt x="283" y="20"/>
                </a:lnTo>
                <a:lnTo>
                  <a:pt x="298" y="30"/>
                </a:lnTo>
                <a:lnTo>
                  <a:pt x="309" y="38"/>
                </a:lnTo>
                <a:lnTo>
                  <a:pt x="313" y="43"/>
                </a:lnTo>
                <a:lnTo>
                  <a:pt x="316" y="49"/>
                </a:lnTo>
                <a:lnTo>
                  <a:pt x="317" y="54"/>
                </a:lnTo>
                <a:lnTo>
                  <a:pt x="317" y="59"/>
                </a:lnTo>
                <a:lnTo>
                  <a:pt x="283" y="59"/>
                </a:lnTo>
                <a:close/>
                <a:moveTo>
                  <a:pt x="283" y="20"/>
                </a:moveTo>
                <a:lnTo>
                  <a:pt x="283" y="59"/>
                </a:lnTo>
                <a:lnTo>
                  <a:pt x="263" y="59"/>
                </a:lnTo>
                <a:lnTo>
                  <a:pt x="263" y="50"/>
                </a:lnTo>
                <a:lnTo>
                  <a:pt x="263" y="50"/>
                </a:lnTo>
                <a:lnTo>
                  <a:pt x="268" y="50"/>
                </a:lnTo>
                <a:lnTo>
                  <a:pt x="271" y="47"/>
                </a:lnTo>
                <a:lnTo>
                  <a:pt x="274" y="43"/>
                </a:lnTo>
                <a:lnTo>
                  <a:pt x="275" y="39"/>
                </a:lnTo>
                <a:lnTo>
                  <a:pt x="275" y="39"/>
                </a:lnTo>
                <a:lnTo>
                  <a:pt x="274" y="35"/>
                </a:lnTo>
                <a:lnTo>
                  <a:pt x="271" y="31"/>
                </a:lnTo>
                <a:lnTo>
                  <a:pt x="268" y="28"/>
                </a:lnTo>
                <a:lnTo>
                  <a:pt x="263" y="28"/>
                </a:lnTo>
                <a:lnTo>
                  <a:pt x="263" y="12"/>
                </a:lnTo>
                <a:lnTo>
                  <a:pt x="263" y="12"/>
                </a:lnTo>
                <a:lnTo>
                  <a:pt x="283" y="20"/>
                </a:lnTo>
                <a:lnTo>
                  <a:pt x="283" y="20"/>
                </a:lnTo>
                <a:close/>
                <a:moveTo>
                  <a:pt x="283" y="68"/>
                </a:moveTo>
                <a:lnTo>
                  <a:pt x="283" y="221"/>
                </a:lnTo>
                <a:lnTo>
                  <a:pt x="283" y="221"/>
                </a:lnTo>
                <a:lnTo>
                  <a:pt x="278" y="221"/>
                </a:lnTo>
                <a:lnTo>
                  <a:pt x="272" y="223"/>
                </a:lnTo>
                <a:lnTo>
                  <a:pt x="267" y="227"/>
                </a:lnTo>
                <a:lnTo>
                  <a:pt x="263" y="231"/>
                </a:lnTo>
                <a:lnTo>
                  <a:pt x="263" y="162"/>
                </a:lnTo>
                <a:lnTo>
                  <a:pt x="272" y="162"/>
                </a:lnTo>
                <a:lnTo>
                  <a:pt x="272" y="96"/>
                </a:lnTo>
                <a:lnTo>
                  <a:pt x="263" y="96"/>
                </a:lnTo>
                <a:lnTo>
                  <a:pt x="263" y="68"/>
                </a:lnTo>
                <a:lnTo>
                  <a:pt x="283" y="68"/>
                </a:lnTo>
                <a:lnTo>
                  <a:pt x="283" y="68"/>
                </a:lnTo>
                <a:close/>
                <a:moveTo>
                  <a:pt x="283" y="267"/>
                </a:moveTo>
                <a:lnTo>
                  <a:pt x="283" y="299"/>
                </a:lnTo>
                <a:lnTo>
                  <a:pt x="263" y="299"/>
                </a:lnTo>
                <a:lnTo>
                  <a:pt x="263" y="256"/>
                </a:lnTo>
                <a:lnTo>
                  <a:pt x="263" y="256"/>
                </a:lnTo>
                <a:lnTo>
                  <a:pt x="267" y="260"/>
                </a:lnTo>
                <a:lnTo>
                  <a:pt x="272" y="264"/>
                </a:lnTo>
                <a:lnTo>
                  <a:pt x="278" y="267"/>
                </a:lnTo>
                <a:lnTo>
                  <a:pt x="283" y="267"/>
                </a:lnTo>
                <a:lnTo>
                  <a:pt x="283" y="267"/>
                </a:lnTo>
                <a:close/>
                <a:moveTo>
                  <a:pt x="283" y="314"/>
                </a:moveTo>
                <a:lnTo>
                  <a:pt x="283" y="356"/>
                </a:lnTo>
                <a:lnTo>
                  <a:pt x="278" y="356"/>
                </a:lnTo>
                <a:lnTo>
                  <a:pt x="278" y="356"/>
                </a:lnTo>
                <a:lnTo>
                  <a:pt x="274" y="356"/>
                </a:lnTo>
                <a:lnTo>
                  <a:pt x="270" y="353"/>
                </a:lnTo>
                <a:lnTo>
                  <a:pt x="267" y="352"/>
                </a:lnTo>
                <a:lnTo>
                  <a:pt x="263" y="348"/>
                </a:lnTo>
                <a:lnTo>
                  <a:pt x="263" y="314"/>
                </a:lnTo>
                <a:lnTo>
                  <a:pt x="283" y="314"/>
                </a:lnTo>
                <a:close/>
                <a:moveTo>
                  <a:pt x="263" y="12"/>
                </a:moveTo>
                <a:lnTo>
                  <a:pt x="263" y="28"/>
                </a:lnTo>
                <a:lnTo>
                  <a:pt x="263" y="28"/>
                </a:lnTo>
                <a:lnTo>
                  <a:pt x="259" y="28"/>
                </a:lnTo>
                <a:lnTo>
                  <a:pt x="256" y="31"/>
                </a:lnTo>
                <a:lnTo>
                  <a:pt x="253" y="35"/>
                </a:lnTo>
                <a:lnTo>
                  <a:pt x="252" y="39"/>
                </a:lnTo>
                <a:lnTo>
                  <a:pt x="252" y="39"/>
                </a:lnTo>
                <a:lnTo>
                  <a:pt x="253" y="43"/>
                </a:lnTo>
                <a:lnTo>
                  <a:pt x="256" y="47"/>
                </a:lnTo>
                <a:lnTo>
                  <a:pt x="259" y="50"/>
                </a:lnTo>
                <a:lnTo>
                  <a:pt x="263" y="50"/>
                </a:lnTo>
                <a:lnTo>
                  <a:pt x="263" y="59"/>
                </a:lnTo>
                <a:lnTo>
                  <a:pt x="228" y="59"/>
                </a:lnTo>
                <a:lnTo>
                  <a:pt x="228" y="50"/>
                </a:lnTo>
                <a:lnTo>
                  <a:pt x="228" y="50"/>
                </a:lnTo>
                <a:lnTo>
                  <a:pt x="230" y="50"/>
                </a:lnTo>
                <a:lnTo>
                  <a:pt x="230" y="50"/>
                </a:lnTo>
                <a:lnTo>
                  <a:pt x="236" y="50"/>
                </a:lnTo>
                <a:lnTo>
                  <a:pt x="238" y="47"/>
                </a:lnTo>
                <a:lnTo>
                  <a:pt x="241" y="43"/>
                </a:lnTo>
                <a:lnTo>
                  <a:pt x="243" y="39"/>
                </a:lnTo>
                <a:lnTo>
                  <a:pt x="243" y="39"/>
                </a:lnTo>
                <a:lnTo>
                  <a:pt x="241" y="35"/>
                </a:lnTo>
                <a:lnTo>
                  <a:pt x="238" y="31"/>
                </a:lnTo>
                <a:lnTo>
                  <a:pt x="236" y="28"/>
                </a:lnTo>
                <a:lnTo>
                  <a:pt x="230" y="28"/>
                </a:lnTo>
                <a:lnTo>
                  <a:pt x="230" y="28"/>
                </a:lnTo>
                <a:lnTo>
                  <a:pt x="228" y="28"/>
                </a:lnTo>
                <a:lnTo>
                  <a:pt x="228" y="4"/>
                </a:lnTo>
                <a:lnTo>
                  <a:pt x="228" y="4"/>
                </a:lnTo>
                <a:lnTo>
                  <a:pt x="247" y="8"/>
                </a:lnTo>
                <a:lnTo>
                  <a:pt x="263" y="12"/>
                </a:lnTo>
                <a:lnTo>
                  <a:pt x="263" y="12"/>
                </a:lnTo>
                <a:close/>
                <a:moveTo>
                  <a:pt x="263" y="68"/>
                </a:moveTo>
                <a:lnTo>
                  <a:pt x="263" y="96"/>
                </a:lnTo>
                <a:lnTo>
                  <a:pt x="228" y="96"/>
                </a:lnTo>
                <a:lnTo>
                  <a:pt x="228" y="68"/>
                </a:lnTo>
                <a:lnTo>
                  <a:pt x="263" y="68"/>
                </a:lnTo>
                <a:lnTo>
                  <a:pt x="263" y="68"/>
                </a:lnTo>
                <a:close/>
                <a:moveTo>
                  <a:pt x="263" y="162"/>
                </a:moveTo>
                <a:lnTo>
                  <a:pt x="263" y="231"/>
                </a:lnTo>
                <a:lnTo>
                  <a:pt x="263" y="231"/>
                </a:lnTo>
                <a:lnTo>
                  <a:pt x="262" y="237"/>
                </a:lnTo>
                <a:lnTo>
                  <a:pt x="260" y="244"/>
                </a:lnTo>
                <a:lnTo>
                  <a:pt x="260" y="244"/>
                </a:lnTo>
                <a:lnTo>
                  <a:pt x="262" y="250"/>
                </a:lnTo>
                <a:lnTo>
                  <a:pt x="263" y="256"/>
                </a:lnTo>
                <a:lnTo>
                  <a:pt x="263" y="299"/>
                </a:lnTo>
                <a:lnTo>
                  <a:pt x="228" y="299"/>
                </a:lnTo>
                <a:lnTo>
                  <a:pt x="228" y="269"/>
                </a:lnTo>
                <a:lnTo>
                  <a:pt x="229" y="269"/>
                </a:lnTo>
                <a:lnTo>
                  <a:pt x="229" y="253"/>
                </a:lnTo>
                <a:lnTo>
                  <a:pt x="228" y="253"/>
                </a:lnTo>
                <a:lnTo>
                  <a:pt x="228" y="242"/>
                </a:lnTo>
                <a:lnTo>
                  <a:pt x="229" y="242"/>
                </a:lnTo>
                <a:lnTo>
                  <a:pt x="229" y="227"/>
                </a:lnTo>
                <a:lnTo>
                  <a:pt x="228" y="227"/>
                </a:lnTo>
                <a:lnTo>
                  <a:pt x="228" y="216"/>
                </a:lnTo>
                <a:lnTo>
                  <a:pt x="229" y="216"/>
                </a:lnTo>
                <a:lnTo>
                  <a:pt x="229" y="200"/>
                </a:lnTo>
                <a:lnTo>
                  <a:pt x="228" y="200"/>
                </a:lnTo>
                <a:lnTo>
                  <a:pt x="228" y="162"/>
                </a:lnTo>
                <a:lnTo>
                  <a:pt x="263" y="162"/>
                </a:lnTo>
                <a:lnTo>
                  <a:pt x="263" y="162"/>
                </a:lnTo>
                <a:close/>
                <a:moveTo>
                  <a:pt x="263" y="314"/>
                </a:moveTo>
                <a:lnTo>
                  <a:pt x="263" y="348"/>
                </a:lnTo>
                <a:lnTo>
                  <a:pt x="263" y="348"/>
                </a:lnTo>
                <a:lnTo>
                  <a:pt x="262" y="344"/>
                </a:lnTo>
                <a:lnTo>
                  <a:pt x="260" y="338"/>
                </a:lnTo>
                <a:lnTo>
                  <a:pt x="260" y="314"/>
                </a:lnTo>
                <a:lnTo>
                  <a:pt x="263" y="314"/>
                </a:lnTo>
                <a:close/>
                <a:moveTo>
                  <a:pt x="228" y="4"/>
                </a:moveTo>
                <a:lnTo>
                  <a:pt x="228" y="28"/>
                </a:lnTo>
                <a:lnTo>
                  <a:pt x="228" y="28"/>
                </a:lnTo>
                <a:lnTo>
                  <a:pt x="225" y="30"/>
                </a:lnTo>
                <a:lnTo>
                  <a:pt x="222" y="32"/>
                </a:lnTo>
                <a:lnTo>
                  <a:pt x="221" y="35"/>
                </a:lnTo>
                <a:lnTo>
                  <a:pt x="220" y="39"/>
                </a:lnTo>
                <a:lnTo>
                  <a:pt x="220" y="39"/>
                </a:lnTo>
                <a:lnTo>
                  <a:pt x="221" y="43"/>
                </a:lnTo>
                <a:lnTo>
                  <a:pt x="222" y="46"/>
                </a:lnTo>
                <a:lnTo>
                  <a:pt x="225" y="49"/>
                </a:lnTo>
                <a:lnTo>
                  <a:pt x="228" y="50"/>
                </a:lnTo>
                <a:lnTo>
                  <a:pt x="228" y="59"/>
                </a:lnTo>
                <a:lnTo>
                  <a:pt x="179" y="59"/>
                </a:lnTo>
                <a:lnTo>
                  <a:pt x="179" y="0"/>
                </a:lnTo>
                <a:lnTo>
                  <a:pt x="179" y="0"/>
                </a:lnTo>
                <a:lnTo>
                  <a:pt x="203" y="1"/>
                </a:lnTo>
                <a:lnTo>
                  <a:pt x="228" y="4"/>
                </a:lnTo>
                <a:lnTo>
                  <a:pt x="228" y="4"/>
                </a:lnTo>
                <a:close/>
                <a:moveTo>
                  <a:pt x="228" y="68"/>
                </a:moveTo>
                <a:lnTo>
                  <a:pt x="228" y="96"/>
                </a:lnTo>
                <a:lnTo>
                  <a:pt x="183" y="96"/>
                </a:lnTo>
                <a:lnTo>
                  <a:pt x="183" y="162"/>
                </a:lnTo>
                <a:lnTo>
                  <a:pt x="228" y="162"/>
                </a:lnTo>
                <a:lnTo>
                  <a:pt x="228" y="200"/>
                </a:lnTo>
                <a:lnTo>
                  <a:pt x="179" y="200"/>
                </a:lnTo>
                <a:lnTo>
                  <a:pt x="179" y="68"/>
                </a:lnTo>
                <a:lnTo>
                  <a:pt x="228" y="68"/>
                </a:lnTo>
                <a:lnTo>
                  <a:pt x="228" y="68"/>
                </a:lnTo>
                <a:close/>
                <a:moveTo>
                  <a:pt x="228" y="216"/>
                </a:moveTo>
                <a:lnTo>
                  <a:pt x="228" y="227"/>
                </a:lnTo>
                <a:lnTo>
                  <a:pt x="179" y="227"/>
                </a:lnTo>
                <a:lnTo>
                  <a:pt x="179" y="216"/>
                </a:lnTo>
                <a:lnTo>
                  <a:pt x="228" y="216"/>
                </a:lnTo>
                <a:lnTo>
                  <a:pt x="228" y="216"/>
                </a:lnTo>
                <a:close/>
                <a:moveTo>
                  <a:pt x="228" y="242"/>
                </a:moveTo>
                <a:lnTo>
                  <a:pt x="228" y="253"/>
                </a:lnTo>
                <a:lnTo>
                  <a:pt x="179" y="253"/>
                </a:lnTo>
                <a:lnTo>
                  <a:pt x="179" y="242"/>
                </a:lnTo>
                <a:lnTo>
                  <a:pt x="228" y="242"/>
                </a:lnTo>
                <a:lnTo>
                  <a:pt x="228" y="242"/>
                </a:lnTo>
                <a:close/>
                <a:moveTo>
                  <a:pt x="228" y="269"/>
                </a:moveTo>
                <a:lnTo>
                  <a:pt x="228" y="299"/>
                </a:lnTo>
                <a:lnTo>
                  <a:pt x="179" y="299"/>
                </a:lnTo>
                <a:lnTo>
                  <a:pt x="179" y="269"/>
                </a:lnTo>
                <a:lnTo>
                  <a:pt x="228" y="269"/>
                </a:lnTo>
                <a:close/>
                <a:moveTo>
                  <a:pt x="126" y="50"/>
                </a:moveTo>
                <a:lnTo>
                  <a:pt x="126" y="50"/>
                </a:lnTo>
                <a:lnTo>
                  <a:pt x="129" y="49"/>
                </a:lnTo>
                <a:lnTo>
                  <a:pt x="132" y="46"/>
                </a:lnTo>
                <a:lnTo>
                  <a:pt x="133" y="43"/>
                </a:lnTo>
                <a:lnTo>
                  <a:pt x="134" y="39"/>
                </a:lnTo>
                <a:lnTo>
                  <a:pt x="134" y="39"/>
                </a:lnTo>
                <a:lnTo>
                  <a:pt x="133" y="35"/>
                </a:lnTo>
                <a:lnTo>
                  <a:pt x="132" y="32"/>
                </a:lnTo>
                <a:lnTo>
                  <a:pt x="129" y="30"/>
                </a:lnTo>
                <a:lnTo>
                  <a:pt x="126" y="28"/>
                </a:lnTo>
                <a:lnTo>
                  <a:pt x="126" y="4"/>
                </a:lnTo>
                <a:lnTo>
                  <a:pt x="126" y="4"/>
                </a:lnTo>
                <a:lnTo>
                  <a:pt x="150" y="1"/>
                </a:lnTo>
                <a:lnTo>
                  <a:pt x="176" y="0"/>
                </a:lnTo>
                <a:lnTo>
                  <a:pt x="179" y="0"/>
                </a:lnTo>
                <a:lnTo>
                  <a:pt x="179" y="59"/>
                </a:lnTo>
                <a:lnTo>
                  <a:pt x="126" y="59"/>
                </a:lnTo>
                <a:lnTo>
                  <a:pt x="126" y="50"/>
                </a:lnTo>
                <a:lnTo>
                  <a:pt x="126" y="50"/>
                </a:lnTo>
                <a:close/>
                <a:moveTo>
                  <a:pt x="179" y="68"/>
                </a:moveTo>
                <a:lnTo>
                  <a:pt x="179" y="200"/>
                </a:lnTo>
                <a:lnTo>
                  <a:pt x="127" y="200"/>
                </a:lnTo>
                <a:lnTo>
                  <a:pt x="127" y="216"/>
                </a:lnTo>
                <a:lnTo>
                  <a:pt x="179" y="216"/>
                </a:lnTo>
                <a:lnTo>
                  <a:pt x="179" y="227"/>
                </a:lnTo>
                <a:lnTo>
                  <a:pt x="127" y="227"/>
                </a:lnTo>
                <a:lnTo>
                  <a:pt x="127" y="242"/>
                </a:lnTo>
                <a:lnTo>
                  <a:pt x="179" y="242"/>
                </a:lnTo>
                <a:lnTo>
                  <a:pt x="179" y="253"/>
                </a:lnTo>
                <a:lnTo>
                  <a:pt x="127" y="253"/>
                </a:lnTo>
                <a:lnTo>
                  <a:pt x="127" y="269"/>
                </a:lnTo>
                <a:lnTo>
                  <a:pt x="179" y="269"/>
                </a:lnTo>
                <a:lnTo>
                  <a:pt x="179" y="299"/>
                </a:lnTo>
                <a:lnTo>
                  <a:pt x="126" y="299"/>
                </a:lnTo>
                <a:lnTo>
                  <a:pt x="126" y="162"/>
                </a:lnTo>
                <a:lnTo>
                  <a:pt x="171" y="162"/>
                </a:lnTo>
                <a:lnTo>
                  <a:pt x="171" y="96"/>
                </a:lnTo>
                <a:lnTo>
                  <a:pt x="126" y="96"/>
                </a:lnTo>
                <a:lnTo>
                  <a:pt x="126" y="68"/>
                </a:lnTo>
                <a:lnTo>
                  <a:pt x="179" y="68"/>
                </a:lnTo>
                <a:close/>
                <a:moveTo>
                  <a:pt x="123" y="28"/>
                </a:moveTo>
                <a:lnTo>
                  <a:pt x="123" y="28"/>
                </a:lnTo>
                <a:lnTo>
                  <a:pt x="118" y="28"/>
                </a:lnTo>
                <a:lnTo>
                  <a:pt x="115" y="31"/>
                </a:lnTo>
                <a:lnTo>
                  <a:pt x="113" y="35"/>
                </a:lnTo>
                <a:lnTo>
                  <a:pt x="111" y="39"/>
                </a:lnTo>
                <a:lnTo>
                  <a:pt x="111" y="39"/>
                </a:lnTo>
                <a:lnTo>
                  <a:pt x="113" y="43"/>
                </a:lnTo>
                <a:lnTo>
                  <a:pt x="115" y="47"/>
                </a:lnTo>
                <a:lnTo>
                  <a:pt x="118" y="50"/>
                </a:lnTo>
                <a:lnTo>
                  <a:pt x="123" y="50"/>
                </a:lnTo>
                <a:lnTo>
                  <a:pt x="123" y="50"/>
                </a:lnTo>
                <a:lnTo>
                  <a:pt x="126" y="50"/>
                </a:lnTo>
                <a:lnTo>
                  <a:pt x="126" y="59"/>
                </a:lnTo>
                <a:lnTo>
                  <a:pt x="90" y="59"/>
                </a:lnTo>
                <a:lnTo>
                  <a:pt x="90" y="50"/>
                </a:lnTo>
                <a:lnTo>
                  <a:pt x="90" y="50"/>
                </a:lnTo>
                <a:lnTo>
                  <a:pt x="95" y="50"/>
                </a:lnTo>
                <a:lnTo>
                  <a:pt x="98" y="47"/>
                </a:lnTo>
                <a:lnTo>
                  <a:pt x="100" y="43"/>
                </a:lnTo>
                <a:lnTo>
                  <a:pt x="102" y="39"/>
                </a:lnTo>
                <a:lnTo>
                  <a:pt x="102" y="39"/>
                </a:lnTo>
                <a:lnTo>
                  <a:pt x="100" y="35"/>
                </a:lnTo>
                <a:lnTo>
                  <a:pt x="98" y="31"/>
                </a:lnTo>
                <a:lnTo>
                  <a:pt x="95" y="28"/>
                </a:lnTo>
                <a:lnTo>
                  <a:pt x="90" y="28"/>
                </a:lnTo>
                <a:lnTo>
                  <a:pt x="90" y="12"/>
                </a:lnTo>
                <a:lnTo>
                  <a:pt x="90" y="12"/>
                </a:lnTo>
                <a:lnTo>
                  <a:pt x="107" y="8"/>
                </a:lnTo>
                <a:lnTo>
                  <a:pt x="126" y="4"/>
                </a:lnTo>
                <a:lnTo>
                  <a:pt x="126" y="28"/>
                </a:lnTo>
                <a:lnTo>
                  <a:pt x="126" y="28"/>
                </a:lnTo>
                <a:lnTo>
                  <a:pt x="123" y="28"/>
                </a:lnTo>
                <a:lnTo>
                  <a:pt x="123" y="28"/>
                </a:lnTo>
                <a:close/>
                <a:moveTo>
                  <a:pt x="126" y="68"/>
                </a:moveTo>
                <a:lnTo>
                  <a:pt x="126" y="96"/>
                </a:lnTo>
                <a:lnTo>
                  <a:pt x="90" y="96"/>
                </a:lnTo>
                <a:lnTo>
                  <a:pt x="90" y="68"/>
                </a:lnTo>
                <a:lnTo>
                  <a:pt x="126" y="68"/>
                </a:lnTo>
                <a:lnTo>
                  <a:pt x="126" y="68"/>
                </a:lnTo>
                <a:close/>
                <a:moveTo>
                  <a:pt x="126" y="162"/>
                </a:moveTo>
                <a:lnTo>
                  <a:pt x="126" y="299"/>
                </a:lnTo>
                <a:lnTo>
                  <a:pt x="90" y="299"/>
                </a:lnTo>
                <a:lnTo>
                  <a:pt x="90" y="256"/>
                </a:lnTo>
                <a:lnTo>
                  <a:pt x="90" y="256"/>
                </a:lnTo>
                <a:lnTo>
                  <a:pt x="92" y="250"/>
                </a:lnTo>
                <a:lnTo>
                  <a:pt x="94" y="244"/>
                </a:lnTo>
                <a:lnTo>
                  <a:pt x="94" y="244"/>
                </a:lnTo>
                <a:lnTo>
                  <a:pt x="92" y="237"/>
                </a:lnTo>
                <a:lnTo>
                  <a:pt x="90" y="231"/>
                </a:lnTo>
                <a:lnTo>
                  <a:pt x="90" y="162"/>
                </a:lnTo>
                <a:lnTo>
                  <a:pt x="126" y="162"/>
                </a:lnTo>
                <a:lnTo>
                  <a:pt x="126" y="162"/>
                </a:lnTo>
                <a:close/>
                <a:moveTo>
                  <a:pt x="90" y="348"/>
                </a:moveTo>
                <a:lnTo>
                  <a:pt x="90" y="314"/>
                </a:lnTo>
                <a:lnTo>
                  <a:pt x="94" y="314"/>
                </a:lnTo>
                <a:lnTo>
                  <a:pt x="94" y="338"/>
                </a:lnTo>
                <a:lnTo>
                  <a:pt x="94" y="338"/>
                </a:lnTo>
                <a:lnTo>
                  <a:pt x="92" y="344"/>
                </a:lnTo>
                <a:lnTo>
                  <a:pt x="90" y="348"/>
                </a:lnTo>
                <a:lnTo>
                  <a:pt x="90" y="348"/>
                </a:lnTo>
                <a:close/>
                <a:moveTo>
                  <a:pt x="90" y="12"/>
                </a:moveTo>
                <a:lnTo>
                  <a:pt x="90" y="28"/>
                </a:lnTo>
                <a:lnTo>
                  <a:pt x="90" y="28"/>
                </a:lnTo>
                <a:lnTo>
                  <a:pt x="85" y="28"/>
                </a:lnTo>
                <a:lnTo>
                  <a:pt x="83" y="31"/>
                </a:lnTo>
                <a:lnTo>
                  <a:pt x="80" y="35"/>
                </a:lnTo>
                <a:lnTo>
                  <a:pt x="79" y="39"/>
                </a:lnTo>
                <a:lnTo>
                  <a:pt x="79" y="39"/>
                </a:lnTo>
                <a:lnTo>
                  <a:pt x="80" y="43"/>
                </a:lnTo>
                <a:lnTo>
                  <a:pt x="83" y="47"/>
                </a:lnTo>
                <a:lnTo>
                  <a:pt x="85" y="50"/>
                </a:lnTo>
                <a:lnTo>
                  <a:pt x="90" y="50"/>
                </a:lnTo>
                <a:lnTo>
                  <a:pt x="90" y="59"/>
                </a:lnTo>
                <a:lnTo>
                  <a:pt x="71" y="59"/>
                </a:lnTo>
                <a:lnTo>
                  <a:pt x="71" y="20"/>
                </a:lnTo>
                <a:lnTo>
                  <a:pt x="71" y="20"/>
                </a:lnTo>
                <a:lnTo>
                  <a:pt x="90" y="12"/>
                </a:lnTo>
                <a:lnTo>
                  <a:pt x="90" y="12"/>
                </a:lnTo>
                <a:close/>
                <a:moveTo>
                  <a:pt x="90" y="68"/>
                </a:moveTo>
                <a:lnTo>
                  <a:pt x="90" y="96"/>
                </a:lnTo>
                <a:lnTo>
                  <a:pt x="81" y="96"/>
                </a:lnTo>
                <a:lnTo>
                  <a:pt x="81" y="162"/>
                </a:lnTo>
                <a:lnTo>
                  <a:pt x="90" y="162"/>
                </a:lnTo>
                <a:lnTo>
                  <a:pt x="90" y="231"/>
                </a:lnTo>
                <a:lnTo>
                  <a:pt x="90" y="231"/>
                </a:lnTo>
                <a:lnTo>
                  <a:pt x="87" y="227"/>
                </a:lnTo>
                <a:lnTo>
                  <a:pt x="81" y="223"/>
                </a:lnTo>
                <a:lnTo>
                  <a:pt x="76" y="221"/>
                </a:lnTo>
                <a:lnTo>
                  <a:pt x="71" y="221"/>
                </a:lnTo>
                <a:lnTo>
                  <a:pt x="71" y="68"/>
                </a:lnTo>
                <a:lnTo>
                  <a:pt x="90" y="68"/>
                </a:lnTo>
                <a:lnTo>
                  <a:pt x="90" y="68"/>
                </a:lnTo>
                <a:close/>
                <a:moveTo>
                  <a:pt x="90" y="256"/>
                </a:moveTo>
                <a:lnTo>
                  <a:pt x="90" y="299"/>
                </a:lnTo>
                <a:lnTo>
                  <a:pt x="71" y="299"/>
                </a:lnTo>
                <a:lnTo>
                  <a:pt x="71" y="267"/>
                </a:lnTo>
                <a:lnTo>
                  <a:pt x="71" y="267"/>
                </a:lnTo>
                <a:lnTo>
                  <a:pt x="76" y="267"/>
                </a:lnTo>
                <a:lnTo>
                  <a:pt x="81" y="264"/>
                </a:lnTo>
                <a:lnTo>
                  <a:pt x="87" y="260"/>
                </a:lnTo>
                <a:lnTo>
                  <a:pt x="90" y="256"/>
                </a:lnTo>
                <a:lnTo>
                  <a:pt x="90" y="256"/>
                </a:lnTo>
                <a:close/>
                <a:moveTo>
                  <a:pt x="90" y="314"/>
                </a:moveTo>
                <a:lnTo>
                  <a:pt x="90" y="348"/>
                </a:lnTo>
                <a:lnTo>
                  <a:pt x="90" y="348"/>
                </a:lnTo>
                <a:lnTo>
                  <a:pt x="87" y="352"/>
                </a:lnTo>
                <a:lnTo>
                  <a:pt x="84" y="353"/>
                </a:lnTo>
                <a:lnTo>
                  <a:pt x="80" y="356"/>
                </a:lnTo>
                <a:lnTo>
                  <a:pt x="75" y="356"/>
                </a:lnTo>
                <a:lnTo>
                  <a:pt x="71" y="356"/>
                </a:lnTo>
                <a:lnTo>
                  <a:pt x="71" y="314"/>
                </a:lnTo>
                <a:lnTo>
                  <a:pt x="90" y="314"/>
                </a:lnTo>
                <a:close/>
                <a:moveTo>
                  <a:pt x="71" y="20"/>
                </a:moveTo>
                <a:lnTo>
                  <a:pt x="71" y="59"/>
                </a:lnTo>
                <a:lnTo>
                  <a:pt x="37" y="59"/>
                </a:lnTo>
                <a:lnTo>
                  <a:pt x="37" y="59"/>
                </a:lnTo>
                <a:lnTo>
                  <a:pt x="37" y="54"/>
                </a:lnTo>
                <a:lnTo>
                  <a:pt x="38" y="49"/>
                </a:lnTo>
                <a:lnTo>
                  <a:pt x="41" y="43"/>
                </a:lnTo>
                <a:lnTo>
                  <a:pt x="45" y="38"/>
                </a:lnTo>
                <a:lnTo>
                  <a:pt x="56" y="30"/>
                </a:lnTo>
                <a:lnTo>
                  <a:pt x="71" y="20"/>
                </a:lnTo>
                <a:lnTo>
                  <a:pt x="71" y="20"/>
                </a:lnTo>
                <a:close/>
                <a:moveTo>
                  <a:pt x="71" y="68"/>
                </a:moveTo>
                <a:lnTo>
                  <a:pt x="71" y="221"/>
                </a:lnTo>
                <a:lnTo>
                  <a:pt x="71" y="221"/>
                </a:lnTo>
                <a:lnTo>
                  <a:pt x="71" y="221"/>
                </a:lnTo>
                <a:lnTo>
                  <a:pt x="65" y="221"/>
                </a:lnTo>
                <a:lnTo>
                  <a:pt x="61" y="222"/>
                </a:lnTo>
                <a:lnTo>
                  <a:pt x="57" y="225"/>
                </a:lnTo>
                <a:lnTo>
                  <a:pt x="54" y="227"/>
                </a:lnTo>
                <a:lnTo>
                  <a:pt x="50" y="230"/>
                </a:lnTo>
                <a:lnTo>
                  <a:pt x="49" y="234"/>
                </a:lnTo>
                <a:lnTo>
                  <a:pt x="48" y="239"/>
                </a:lnTo>
                <a:lnTo>
                  <a:pt x="48" y="244"/>
                </a:lnTo>
                <a:lnTo>
                  <a:pt x="48" y="244"/>
                </a:lnTo>
                <a:lnTo>
                  <a:pt x="48" y="248"/>
                </a:lnTo>
                <a:lnTo>
                  <a:pt x="49" y="253"/>
                </a:lnTo>
                <a:lnTo>
                  <a:pt x="50" y="257"/>
                </a:lnTo>
                <a:lnTo>
                  <a:pt x="54" y="260"/>
                </a:lnTo>
                <a:lnTo>
                  <a:pt x="57" y="262"/>
                </a:lnTo>
                <a:lnTo>
                  <a:pt x="61" y="265"/>
                </a:lnTo>
                <a:lnTo>
                  <a:pt x="65" y="267"/>
                </a:lnTo>
                <a:lnTo>
                  <a:pt x="71" y="267"/>
                </a:lnTo>
                <a:lnTo>
                  <a:pt x="71" y="267"/>
                </a:lnTo>
                <a:lnTo>
                  <a:pt x="71" y="299"/>
                </a:lnTo>
                <a:lnTo>
                  <a:pt x="16" y="299"/>
                </a:lnTo>
                <a:lnTo>
                  <a:pt x="16" y="210"/>
                </a:lnTo>
                <a:lnTo>
                  <a:pt x="16" y="210"/>
                </a:lnTo>
                <a:lnTo>
                  <a:pt x="20" y="206"/>
                </a:lnTo>
                <a:lnTo>
                  <a:pt x="25" y="202"/>
                </a:lnTo>
                <a:lnTo>
                  <a:pt x="30" y="199"/>
                </a:lnTo>
                <a:lnTo>
                  <a:pt x="37" y="199"/>
                </a:lnTo>
                <a:lnTo>
                  <a:pt x="37" y="68"/>
                </a:lnTo>
                <a:lnTo>
                  <a:pt x="71" y="68"/>
                </a:lnTo>
                <a:lnTo>
                  <a:pt x="71" y="68"/>
                </a:lnTo>
                <a:close/>
                <a:moveTo>
                  <a:pt x="71" y="314"/>
                </a:moveTo>
                <a:lnTo>
                  <a:pt x="71" y="356"/>
                </a:lnTo>
                <a:lnTo>
                  <a:pt x="65" y="356"/>
                </a:lnTo>
                <a:lnTo>
                  <a:pt x="65" y="356"/>
                </a:lnTo>
                <a:lnTo>
                  <a:pt x="58" y="355"/>
                </a:lnTo>
                <a:lnTo>
                  <a:pt x="53" y="350"/>
                </a:lnTo>
                <a:lnTo>
                  <a:pt x="49" y="345"/>
                </a:lnTo>
                <a:lnTo>
                  <a:pt x="48" y="338"/>
                </a:lnTo>
                <a:lnTo>
                  <a:pt x="48" y="314"/>
                </a:lnTo>
                <a:lnTo>
                  <a:pt x="71" y="314"/>
                </a:lnTo>
                <a:lnTo>
                  <a:pt x="71" y="314"/>
                </a:lnTo>
                <a:close/>
                <a:moveTo>
                  <a:pt x="16" y="154"/>
                </a:moveTo>
                <a:lnTo>
                  <a:pt x="16" y="154"/>
                </a:lnTo>
                <a:lnTo>
                  <a:pt x="19" y="153"/>
                </a:lnTo>
                <a:lnTo>
                  <a:pt x="20" y="150"/>
                </a:lnTo>
                <a:lnTo>
                  <a:pt x="20" y="103"/>
                </a:lnTo>
                <a:lnTo>
                  <a:pt x="20" y="103"/>
                </a:lnTo>
                <a:lnTo>
                  <a:pt x="19" y="99"/>
                </a:lnTo>
                <a:lnTo>
                  <a:pt x="16" y="96"/>
                </a:lnTo>
                <a:lnTo>
                  <a:pt x="16" y="154"/>
                </a:lnTo>
                <a:close/>
                <a:moveTo>
                  <a:pt x="16" y="96"/>
                </a:moveTo>
                <a:lnTo>
                  <a:pt x="16" y="154"/>
                </a:lnTo>
                <a:lnTo>
                  <a:pt x="16" y="154"/>
                </a:lnTo>
                <a:lnTo>
                  <a:pt x="15" y="154"/>
                </a:lnTo>
                <a:lnTo>
                  <a:pt x="6" y="150"/>
                </a:lnTo>
                <a:lnTo>
                  <a:pt x="6" y="150"/>
                </a:lnTo>
                <a:lnTo>
                  <a:pt x="4" y="149"/>
                </a:lnTo>
                <a:lnTo>
                  <a:pt x="2" y="147"/>
                </a:lnTo>
                <a:lnTo>
                  <a:pt x="0" y="142"/>
                </a:lnTo>
                <a:lnTo>
                  <a:pt x="0" y="95"/>
                </a:lnTo>
                <a:lnTo>
                  <a:pt x="0" y="95"/>
                </a:lnTo>
                <a:lnTo>
                  <a:pt x="0" y="93"/>
                </a:lnTo>
                <a:lnTo>
                  <a:pt x="2" y="91"/>
                </a:lnTo>
                <a:lnTo>
                  <a:pt x="4" y="91"/>
                </a:lnTo>
                <a:lnTo>
                  <a:pt x="6" y="91"/>
                </a:lnTo>
                <a:lnTo>
                  <a:pt x="15" y="95"/>
                </a:lnTo>
                <a:lnTo>
                  <a:pt x="15" y="95"/>
                </a:lnTo>
                <a:lnTo>
                  <a:pt x="16" y="96"/>
                </a:lnTo>
                <a:lnTo>
                  <a:pt x="16" y="96"/>
                </a:lnTo>
                <a:close/>
                <a:moveTo>
                  <a:pt x="16" y="210"/>
                </a:moveTo>
                <a:lnTo>
                  <a:pt x="16" y="299"/>
                </a:lnTo>
                <a:lnTo>
                  <a:pt x="12" y="299"/>
                </a:lnTo>
                <a:lnTo>
                  <a:pt x="12" y="222"/>
                </a:lnTo>
                <a:lnTo>
                  <a:pt x="12" y="222"/>
                </a:lnTo>
                <a:lnTo>
                  <a:pt x="14" y="215"/>
                </a:lnTo>
                <a:lnTo>
                  <a:pt x="16" y="210"/>
                </a:lnTo>
                <a:lnTo>
                  <a:pt x="16" y="21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9" name="PA_淘宝店chenying0907 172"/>
          <p:cNvSpPr>
            <a:spLocks noEditPoints="1"/>
          </p:cNvSpPr>
          <p:nvPr>
            <p:custDataLst>
              <p:tags r:id="rId28"/>
            </p:custDataLst>
          </p:nvPr>
        </p:nvSpPr>
        <p:spPr bwMode="auto">
          <a:xfrm>
            <a:off x="1652684" y="2280318"/>
            <a:ext cx="350654" cy="267246"/>
          </a:xfrm>
          <a:custGeom>
            <a:avLst/>
            <a:gdLst>
              <a:gd name="T0" fmla="*/ 396 w 399"/>
              <a:gd name="T1" fmla="*/ 285 h 304"/>
              <a:gd name="T2" fmla="*/ 390 w 399"/>
              <a:gd name="T3" fmla="*/ 10 h 304"/>
              <a:gd name="T4" fmla="*/ 349 w 399"/>
              <a:gd name="T5" fmla="*/ 22 h 304"/>
              <a:gd name="T6" fmla="*/ 376 w 399"/>
              <a:gd name="T7" fmla="*/ 48 h 304"/>
              <a:gd name="T8" fmla="*/ 360 w 399"/>
              <a:gd name="T9" fmla="*/ 281 h 304"/>
              <a:gd name="T10" fmla="*/ 304 w 399"/>
              <a:gd name="T11" fmla="*/ 256 h 304"/>
              <a:gd name="T12" fmla="*/ 345 w 399"/>
              <a:gd name="T13" fmla="*/ 42 h 304"/>
              <a:gd name="T14" fmla="*/ 357 w 399"/>
              <a:gd name="T15" fmla="*/ 251 h 304"/>
              <a:gd name="T16" fmla="*/ 254 w 399"/>
              <a:gd name="T17" fmla="*/ 22 h 304"/>
              <a:gd name="T18" fmla="*/ 254 w 399"/>
              <a:gd name="T19" fmla="*/ 304 h 304"/>
              <a:gd name="T20" fmla="*/ 254 w 399"/>
              <a:gd name="T21" fmla="*/ 264 h 304"/>
              <a:gd name="T22" fmla="*/ 277 w 399"/>
              <a:gd name="T23" fmla="*/ 167 h 304"/>
              <a:gd name="T24" fmla="*/ 274 w 399"/>
              <a:gd name="T25" fmla="*/ 133 h 304"/>
              <a:gd name="T26" fmla="*/ 273 w 399"/>
              <a:gd name="T27" fmla="*/ 109 h 304"/>
              <a:gd name="T28" fmla="*/ 254 w 399"/>
              <a:gd name="T29" fmla="*/ 41 h 304"/>
              <a:gd name="T30" fmla="*/ 260 w 399"/>
              <a:gd name="T31" fmla="*/ 171 h 304"/>
              <a:gd name="T32" fmla="*/ 254 w 399"/>
              <a:gd name="T33" fmla="*/ 137 h 304"/>
              <a:gd name="T34" fmla="*/ 257 w 399"/>
              <a:gd name="T35" fmla="*/ 103 h 304"/>
              <a:gd name="T36" fmla="*/ 200 w 399"/>
              <a:gd name="T37" fmla="*/ 0 h 304"/>
              <a:gd name="T38" fmla="*/ 200 w 399"/>
              <a:gd name="T39" fmla="*/ 282 h 304"/>
              <a:gd name="T40" fmla="*/ 241 w 399"/>
              <a:gd name="T41" fmla="*/ 93 h 304"/>
              <a:gd name="T42" fmla="*/ 226 w 399"/>
              <a:gd name="T43" fmla="*/ 121 h 304"/>
              <a:gd name="T44" fmla="*/ 230 w 399"/>
              <a:gd name="T45" fmla="*/ 144 h 304"/>
              <a:gd name="T46" fmla="*/ 232 w 399"/>
              <a:gd name="T47" fmla="*/ 178 h 304"/>
              <a:gd name="T48" fmla="*/ 200 w 399"/>
              <a:gd name="T49" fmla="*/ 186 h 304"/>
              <a:gd name="T50" fmla="*/ 254 w 399"/>
              <a:gd name="T51" fmla="*/ 41 h 304"/>
              <a:gd name="T52" fmla="*/ 242 w 399"/>
              <a:gd name="T53" fmla="*/ 103 h 304"/>
              <a:gd name="T54" fmla="*/ 251 w 399"/>
              <a:gd name="T55" fmla="*/ 128 h 304"/>
              <a:gd name="T56" fmla="*/ 251 w 399"/>
              <a:gd name="T57" fmla="*/ 136 h 304"/>
              <a:gd name="T58" fmla="*/ 246 w 399"/>
              <a:gd name="T59" fmla="*/ 170 h 304"/>
              <a:gd name="T60" fmla="*/ 135 w 399"/>
              <a:gd name="T61" fmla="*/ 22 h 304"/>
              <a:gd name="T62" fmla="*/ 135 w 399"/>
              <a:gd name="T63" fmla="*/ 304 h 304"/>
              <a:gd name="T64" fmla="*/ 173 w 399"/>
              <a:gd name="T65" fmla="*/ 178 h 304"/>
              <a:gd name="T66" fmla="*/ 139 w 399"/>
              <a:gd name="T67" fmla="*/ 213 h 304"/>
              <a:gd name="T68" fmla="*/ 162 w 399"/>
              <a:gd name="T69" fmla="*/ 183 h 304"/>
              <a:gd name="T70" fmla="*/ 148 w 399"/>
              <a:gd name="T71" fmla="*/ 153 h 304"/>
              <a:gd name="T72" fmla="*/ 136 w 399"/>
              <a:gd name="T73" fmla="*/ 126 h 304"/>
              <a:gd name="T74" fmla="*/ 143 w 399"/>
              <a:gd name="T75" fmla="*/ 136 h 304"/>
              <a:gd name="T76" fmla="*/ 150 w 399"/>
              <a:gd name="T77" fmla="*/ 122 h 304"/>
              <a:gd name="T78" fmla="*/ 200 w 399"/>
              <a:gd name="T79" fmla="*/ 41 h 304"/>
              <a:gd name="T80" fmla="*/ 147 w 399"/>
              <a:gd name="T81" fmla="*/ 193 h 304"/>
              <a:gd name="T82" fmla="*/ 139 w 399"/>
              <a:gd name="T83" fmla="*/ 164 h 304"/>
              <a:gd name="T84" fmla="*/ 25 w 399"/>
              <a:gd name="T85" fmla="*/ 2 h 304"/>
              <a:gd name="T86" fmla="*/ 0 w 399"/>
              <a:gd name="T87" fmla="*/ 273 h 304"/>
              <a:gd name="T88" fmla="*/ 25 w 399"/>
              <a:gd name="T89" fmla="*/ 304 h 304"/>
              <a:gd name="T90" fmla="*/ 40 w 399"/>
              <a:gd name="T91" fmla="*/ 281 h 304"/>
              <a:gd name="T92" fmla="*/ 24 w 399"/>
              <a:gd name="T93" fmla="*/ 48 h 304"/>
              <a:gd name="T94" fmla="*/ 50 w 399"/>
              <a:gd name="T95" fmla="*/ 22 h 304"/>
              <a:gd name="T96" fmla="*/ 124 w 399"/>
              <a:gd name="T97" fmla="*/ 125 h 304"/>
              <a:gd name="T98" fmla="*/ 106 w 399"/>
              <a:gd name="T99" fmla="*/ 175 h 304"/>
              <a:gd name="T100" fmla="*/ 117 w 399"/>
              <a:gd name="T101" fmla="*/ 209 h 304"/>
              <a:gd name="T102" fmla="*/ 54 w 399"/>
              <a:gd name="T103" fmla="*/ 262 h 304"/>
              <a:gd name="T104" fmla="*/ 43 w 399"/>
              <a:gd name="T105" fmla="*/ 53 h 304"/>
              <a:gd name="T106" fmla="*/ 135 w 399"/>
              <a:gd name="T107" fmla="*/ 156 h 304"/>
              <a:gd name="T108" fmla="*/ 131 w 399"/>
              <a:gd name="T109" fmla="*/ 176 h 304"/>
              <a:gd name="T110" fmla="*/ 128 w 399"/>
              <a:gd name="T111" fmla="*/ 199 h 304"/>
              <a:gd name="T112" fmla="*/ 127 w 399"/>
              <a:gd name="T113" fmla="*/ 137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9" h="304">
                <a:moveTo>
                  <a:pt x="368" y="304"/>
                </a:moveTo>
                <a:lnTo>
                  <a:pt x="368" y="304"/>
                </a:lnTo>
                <a:lnTo>
                  <a:pt x="373" y="304"/>
                </a:lnTo>
                <a:lnTo>
                  <a:pt x="380" y="302"/>
                </a:lnTo>
                <a:lnTo>
                  <a:pt x="385" y="298"/>
                </a:lnTo>
                <a:lnTo>
                  <a:pt x="390" y="294"/>
                </a:lnTo>
                <a:lnTo>
                  <a:pt x="394" y="290"/>
                </a:lnTo>
                <a:lnTo>
                  <a:pt x="396" y="285"/>
                </a:lnTo>
                <a:lnTo>
                  <a:pt x="399" y="279"/>
                </a:lnTo>
                <a:lnTo>
                  <a:pt x="399" y="273"/>
                </a:lnTo>
                <a:lnTo>
                  <a:pt x="399" y="33"/>
                </a:lnTo>
                <a:lnTo>
                  <a:pt x="399" y="33"/>
                </a:lnTo>
                <a:lnTo>
                  <a:pt x="399" y="26"/>
                </a:lnTo>
                <a:lnTo>
                  <a:pt x="396" y="21"/>
                </a:lnTo>
                <a:lnTo>
                  <a:pt x="394" y="15"/>
                </a:lnTo>
                <a:lnTo>
                  <a:pt x="390" y="10"/>
                </a:lnTo>
                <a:lnTo>
                  <a:pt x="385" y="6"/>
                </a:lnTo>
                <a:lnTo>
                  <a:pt x="380" y="3"/>
                </a:lnTo>
                <a:lnTo>
                  <a:pt x="373" y="2"/>
                </a:lnTo>
                <a:lnTo>
                  <a:pt x="368" y="0"/>
                </a:lnTo>
                <a:lnTo>
                  <a:pt x="304" y="0"/>
                </a:lnTo>
                <a:lnTo>
                  <a:pt x="304" y="22"/>
                </a:lnTo>
                <a:lnTo>
                  <a:pt x="349" y="22"/>
                </a:lnTo>
                <a:lnTo>
                  <a:pt x="349" y="22"/>
                </a:lnTo>
                <a:lnTo>
                  <a:pt x="354" y="22"/>
                </a:lnTo>
                <a:lnTo>
                  <a:pt x="360" y="25"/>
                </a:lnTo>
                <a:lnTo>
                  <a:pt x="364" y="26"/>
                </a:lnTo>
                <a:lnTo>
                  <a:pt x="368" y="30"/>
                </a:lnTo>
                <a:lnTo>
                  <a:pt x="371" y="34"/>
                </a:lnTo>
                <a:lnTo>
                  <a:pt x="373" y="38"/>
                </a:lnTo>
                <a:lnTo>
                  <a:pt x="375" y="42"/>
                </a:lnTo>
                <a:lnTo>
                  <a:pt x="376" y="48"/>
                </a:lnTo>
                <a:lnTo>
                  <a:pt x="376" y="256"/>
                </a:lnTo>
                <a:lnTo>
                  <a:pt x="376" y="256"/>
                </a:lnTo>
                <a:lnTo>
                  <a:pt x="375" y="262"/>
                </a:lnTo>
                <a:lnTo>
                  <a:pt x="373" y="267"/>
                </a:lnTo>
                <a:lnTo>
                  <a:pt x="371" y="271"/>
                </a:lnTo>
                <a:lnTo>
                  <a:pt x="368" y="275"/>
                </a:lnTo>
                <a:lnTo>
                  <a:pt x="364" y="278"/>
                </a:lnTo>
                <a:lnTo>
                  <a:pt x="360" y="281"/>
                </a:lnTo>
                <a:lnTo>
                  <a:pt x="354" y="282"/>
                </a:lnTo>
                <a:lnTo>
                  <a:pt x="349" y="282"/>
                </a:lnTo>
                <a:lnTo>
                  <a:pt x="304" y="282"/>
                </a:lnTo>
                <a:lnTo>
                  <a:pt x="304" y="304"/>
                </a:lnTo>
                <a:lnTo>
                  <a:pt x="368" y="304"/>
                </a:lnTo>
                <a:lnTo>
                  <a:pt x="368" y="304"/>
                </a:lnTo>
                <a:close/>
                <a:moveTo>
                  <a:pt x="304" y="264"/>
                </a:moveTo>
                <a:lnTo>
                  <a:pt x="304" y="256"/>
                </a:lnTo>
                <a:lnTo>
                  <a:pt x="337" y="256"/>
                </a:lnTo>
                <a:lnTo>
                  <a:pt x="337" y="243"/>
                </a:lnTo>
                <a:lnTo>
                  <a:pt x="304" y="243"/>
                </a:lnTo>
                <a:lnTo>
                  <a:pt x="304" y="41"/>
                </a:lnTo>
                <a:lnTo>
                  <a:pt x="337" y="41"/>
                </a:lnTo>
                <a:lnTo>
                  <a:pt x="337" y="41"/>
                </a:lnTo>
                <a:lnTo>
                  <a:pt x="341" y="41"/>
                </a:lnTo>
                <a:lnTo>
                  <a:pt x="345" y="42"/>
                </a:lnTo>
                <a:lnTo>
                  <a:pt x="352" y="46"/>
                </a:lnTo>
                <a:lnTo>
                  <a:pt x="357" y="53"/>
                </a:lnTo>
                <a:lnTo>
                  <a:pt x="357" y="57"/>
                </a:lnTo>
                <a:lnTo>
                  <a:pt x="358" y="61"/>
                </a:lnTo>
                <a:lnTo>
                  <a:pt x="358" y="243"/>
                </a:lnTo>
                <a:lnTo>
                  <a:pt x="358" y="243"/>
                </a:lnTo>
                <a:lnTo>
                  <a:pt x="357" y="247"/>
                </a:lnTo>
                <a:lnTo>
                  <a:pt x="357" y="251"/>
                </a:lnTo>
                <a:lnTo>
                  <a:pt x="352" y="258"/>
                </a:lnTo>
                <a:lnTo>
                  <a:pt x="345" y="262"/>
                </a:lnTo>
                <a:lnTo>
                  <a:pt x="341" y="263"/>
                </a:lnTo>
                <a:lnTo>
                  <a:pt x="337" y="264"/>
                </a:lnTo>
                <a:lnTo>
                  <a:pt x="304" y="264"/>
                </a:lnTo>
                <a:close/>
                <a:moveTo>
                  <a:pt x="304" y="0"/>
                </a:moveTo>
                <a:lnTo>
                  <a:pt x="254" y="0"/>
                </a:lnTo>
                <a:lnTo>
                  <a:pt x="254" y="22"/>
                </a:lnTo>
                <a:lnTo>
                  <a:pt x="304" y="22"/>
                </a:lnTo>
                <a:lnTo>
                  <a:pt x="304" y="0"/>
                </a:lnTo>
                <a:lnTo>
                  <a:pt x="304" y="0"/>
                </a:lnTo>
                <a:close/>
                <a:moveTo>
                  <a:pt x="254" y="304"/>
                </a:moveTo>
                <a:lnTo>
                  <a:pt x="304" y="304"/>
                </a:lnTo>
                <a:lnTo>
                  <a:pt x="304" y="282"/>
                </a:lnTo>
                <a:lnTo>
                  <a:pt x="254" y="282"/>
                </a:lnTo>
                <a:lnTo>
                  <a:pt x="254" y="304"/>
                </a:lnTo>
                <a:lnTo>
                  <a:pt x="254" y="304"/>
                </a:lnTo>
                <a:close/>
                <a:moveTo>
                  <a:pt x="304" y="41"/>
                </a:moveTo>
                <a:lnTo>
                  <a:pt x="304" y="243"/>
                </a:lnTo>
                <a:lnTo>
                  <a:pt x="270" y="243"/>
                </a:lnTo>
                <a:lnTo>
                  <a:pt x="270" y="256"/>
                </a:lnTo>
                <a:lnTo>
                  <a:pt x="304" y="256"/>
                </a:lnTo>
                <a:lnTo>
                  <a:pt x="304" y="264"/>
                </a:lnTo>
                <a:lnTo>
                  <a:pt x="254" y="264"/>
                </a:lnTo>
                <a:lnTo>
                  <a:pt x="254" y="183"/>
                </a:lnTo>
                <a:lnTo>
                  <a:pt x="254" y="183"/>
                </a:lnTo>
                <a:lnTo>
                  <a:pt x="257" y="183"/>
                </a:lnTo>
                <a:lnTo>
                  <a:pt x="257" y="183"/>
                </a:lnTo>
                <a:lnTo>
                  <a:pt x="265" y="179"/>
                </a:lnTo>
                <a:lnTo>
                  <a:pt x="272" y="174"/>
                </a:lnTo>
                <a:lnTo>
                  <a:pt x="272" y="174"/>
                </a:lnTo>
                <a:lnTo>
                  <a:pt x="277" y="167"/>
                </a:lnTo>
                <a:lnTo>
                  <a:pt x="281" y="159"/>
                </a:lnTo>
                <a:lnTo>
                  <a:pt x="281" y="159"/>
                </a:lnTo>
                <a:lnTo>
                  <a:pt x="281" y="151"/>
                </a:lnTo>
                <a:lnTo>
                  <a:pt x="281" y="151"/>
                </a:lnTo>
                <a:lnTo>
                  <a:pt x="281" y="143"/>
                </a:lnTo>
                <a:lnTo>
                  <a:pt x="281" y="143"/>
                </a:lnTo>
                <a:lnTo>
                  <a:pt x="278" y="137"/>
                </a:lnTo>
                <a:lnTo>
                  <a:pt x="274" y="133"/>
                </a:lnTo>
                <a:lnTo>
                  <a:pt x="274" y="133"/>
                </a:lnTo>
                <a:lnTo>
                  <a:pt x="269" y="130"/>
                </a:lnTo>
                <a:lnTo>
                  <a:pt x="262" y="129"/>
                </a:lnTo>
                <a:lnTo>
                  <a:pt x="262" y="129"/>
                </a:lnTo>
                <a:lnTo>
                  <a:pt x="268" y="122"/>
                </a:lnTo>
                <a:lnTo>
                  <a:pt x="272" y="116"/>
                </a:lnTo>
                <a:lnTo>
                  <a:pt x="272" y="116"/>
                </a:lnTo>
                <a:lnTo>
                  <a:pt x="273" y="109"/>
                </a:lnTo>
                <a:lnTo>
                  <a:pt x="273" y="102"/>
                </a:lnTo>
                <a:lnTo>
                  <a:pt x="273" y="102"/>
                </a:lnTo>
                <a:lnTo>
                  <a:pt x="270" y="97"/>
                </a:lnTo>
                <a:lnTo>
                  <a:pt x="264" y="93"/>
                </a:lnTo>
                <a:lnTo>
                  <a:pt x="264" y="93"/>
                </a:lnTo>
                <a:lnTo>
                  <a:pt x="260" y="90"/>
                </a:lnTo>
                <a:lnTo>
                  <a:pt x="254" y="90"/>
                </a:lnTo>
                <a:lnTo>
                  <a:pt x="254" y="41"/>
                </a:lnTo>
                <a:lnTo>
                  <a:pt x="304" y="41"/>
                </a:lnTo>
                <a:lnTo>
                  <a:pt x="304" y="41"/>
                </a:lnTo>
                <a:close/>
                <a:moveTo>
                  <a:pt x="254" y="175"/>
                </a:moveTo>
                <a:lnTo>
                  <a:pt x="254" y="175"/>
                </a:lnTo>
                <a:lnTo>
                  <a:pt x="254" y="175"/>
                </a:lnTo>
                <a:lnTo>
                  <a:pt x="254" y="175"/>
                </a:lnTo>
                <a:lnTo>
                  <a:pt x="257" y="174"/>
                </a:lnTo>
                <a:lnTo>
                  <a:pt x="260" y="171"/>
                </a:lnTo>
                <a:lnTo>
                  <a:pt x="264" y="166"/>
                </a:lnTo>
                <a:lnTo>
                  <a:pt x="264" y="166"/>
                </a:lnTo>
                <a:lnTo>
                  <a:pt x="265" y="159"/>
                </a:lnTo>
                <a:lnTo>
                  <a:pt x="264" y="151"/>
                </a:lnTo>
                <a:lnTo>
                  <a:pt x="264" y="151"/>
                </a:lnTo>
                <a:lnTo>
                  <a:pt x="260" y="143"/>
                </a:lnTo>
                <a:lnTo>
                  <a:pt x="257" y="140"/>
                </a:lnTo>
                <a:lnTo>
                  <a:pt x="254" y="137"/>
                </a:lnTo>
                <a:lnTo>
                  <a:pt x="254" y="175"/>
                </a:lnTo>
                <a:lnTo>
                  <a:pt x="254" y="175"/>
                </a:lnTo>
                <a:close/>
                <a:moveTo>
                  <a:pt x="254" y="124"/>
                </a:moveTo>
                <a:lnTo>
                  <a:pt x="254" y="124"/>
                </a:lnTo>
                <a:lnTo>
                  <a:pt x="257" y="117"/>
                </a:lnTo>
                <a:lnTo>
                  <a:pt x="258" y="109"/>
                </a:lnTo>
                <a:lnTo>
                  <a:pt x="258" y="109"/>
                </a:lnTo>
                <a:lnTo>
                  <a:pt x="257" y="103"/>
                </a:lnTo>
                <a:lnTo>
                  <a:pt x="257" y="103"/>
                </a:lnTo>
                <a:lnTo>
                  <a:pt x="255" y="99"/>
                </a:lnTo>
                <a:lnTo>
                  <a:pt x="254" y="98"/>
                </a:lnTo>
                <a:lnTo>
                  <a:pt x="254" y="98"/>
                </a:lnTo>
                <a:lnTo>
                  <a:pt x="254" y="97"/>
                </a:lnTo>
                <a:lnTo>
                  <a:pt x="254" y="124"/>
                </a:lnTo>
                <a:close/>
                <a:moveTo>
                  <a:pt x="254" y="0"/>
                </a:moveTo>
                <a:lnTo>
                  <a:pt x="200" y="0"/>
                </a:lnTo>
                <a:lnTo>
                  <a:pt x="200" y="22"/>
                </a:lnTo>
                <a:lnTo>
                  <a:pt x="254" y="22"/>
                </a:lnTo>
                <a:lnTo>
                  <a:pt x="254" y="0"/>
                </a:lnTo>
                <a:lnTo>
                  <a:pt x="254" y="0"/>
                </a:lnTo>
                <a:close/>
                <a:moveTo>
                  <a:pt x="200" y="304"/>
                </a:moveTo>
                <a:lnTo>
                  <a:pt x="254" y="304"/>
                </a:lnTo>
                <a:lnTo>
                  <a:pt x="254" y="282"/>
                </a:lnTo>
                <a:lnTo>
                  <a:pt x="200" y="282"/>
                </a:lnTo>
                <a:lnTo>
                  <a:pt x="200" y="304"/>
                </a:lnTo>
                <a:lnTo>
                  <a:pt x="200" y="304"/>
                </a:lnTo>
                <a:close/>
                <a:moveTo>
                  <a:pt x="254" y="41"/>
                </a:moveTo>
                <a:lnTo>
                  <a:pt x="254" y="90"/>
                </a:lnTo>
                <a:lnTo>
                  <a:pt x="254" y="90"/>
                </a:lnTo>
                <a:lnTo>
                  <a:pt x="246" y="91"/>
                </a:lnTo>
                <a:lnTo>
                  <a:pt x="246" y="91"/>
                </a:lnTo>
                <a:lnTo>
                  <a:pt x="241" y="93"/>
                </a:lnTo>
                <a:lnTo>
                  <a:pt x="236" y="95"/>
                </a:lnTo>
                <a:lnTo>
                  <a:pt x="232" y="99"/>
                </a:lnTo>
                <a:lnTo>
                  <a:pt x="230" y="103"/>
                </a:lnTo>
                <a:lnTo>
                  <a:pt x="230" y="103"/>
                </a:lnTo>
                <a:lnTo>
                  <a:pt x="227" y="107"/>
                </a:lnTo>
                <a:lnTo>
                  <a:pt x="226" y="111"/>
                </a:lnTo>
                <a:lnTo>
                  <a:pt x="226" y="117"/>
                </a:lnTo>
                <a:lnTo>
                  <a:pt x="226" y="121"/>
                </a:lnTo>
                <a:lnTo>
                  <a:pt x="226" y="121"/>
                </a:lnTo>
                <a:lnTo>
                  <a:pt x="228" y="125"/>
                </a:lnTo>
                <a:lnTo>
                  <a:pt x="231" y="129"/>
                </a:lnTo>
                <a:lnTo>
                  <a:pt x="235" y="132"/>
                </a:lnTo>
                <a:lnTo>
                  <a:pt x="241" y="134"/>
                </a:lnTo>
                <a:lnTo>
                  <a:pt x="241" y="134"/>
                </a:lnTo>
                <a:lnTo>
                  <a:pt x="232" y="141"/>
                </a:lnTo>
                <a:lnTo>
                  <a:pt x="230" y="144"/>
                </a:lnTo>
                <a:lnTo>
                  <a:pt x="227" y="148"/>
                </a:lnTo>
                <a:lnTo>
                  <a:pt x="227" y="148"/>
                </a:lnTo>
                <a:lnTo>
                  <a:pt x="226" y="158"/>
                </a:lnTo>
                <a:lnTo>
                  <a:pt x="226" y="166"/>
                </a:lnTo>
                <a:lnTo>
                  <a:pt x="226" y="166"/>
                </a:lnTo>
                <a:lnTo>
                  <a:pt x="227" y="171"/>
                </a:lnTo>
                <a:lnTo>
                  <a:pt x="230" y="174"/>
                </a:lnTo>
                <a:lnTo>
                  <a:pt x="232" y="178"/>
                </a:lnTo>
                <a:lnTo>
                  <a:pt x="236" y="181"/>
                </a:lnTo>
                <a:lnTo>
                  <a:pt x="236" y="181"/>
                </a:lnTo>
                <a:lnTo>
                  <a:pt x="241" y="182"/>
                </a:lnTo>
                <a:lnTo>
                  <a:pt x="245" y="183"/>
                </a:lnTo>
                <a:lnTo>
                  <a:pt x="254" y="183"/>
                </a:lnTo>
                <a:lnTo>
                  <a:pt x="254" y="264"/>
                </a:lnTo>
                <a:lnTo>
                  <a:pt x="200" y="264"/>
                </a:lnTo>
                <a:lnTo>
                  <a:pt x="200" y="186"/>
                </a:lnTo>
                <a:lnTo>
                  <a:pt x="201" y="186"/>
                </a:lnTo>
                <a:lnTo>
                  <a:pt x="200" y="171"/>
                </a:lnTo>
                <a:lnTo>
                  <a:pt x="216" y="167"/>
                </a:lnTo>
                <a:lnTo>
                  <a:pt x="215" y="153"/>
                </a:lnTo>
                <a:lnTo>
                  <a:pt x="200" y="158"/>
                </a:lnTo>
                <a:lnTo>
                  <a:pt x="200" y="145"/>
                </a:lnTo>
                <a:lnTo>
                  <a:pt x="200" y="41"/>
                </a:lnTo>
                <a:lnTo>
                  <a:pt x="254" y="41"/>
                </a:lnTo>
                <a:lnTo>
                  <a:pt x="254" y="41"/>
                </a:lnTo>
                <a:close/>
                <a:moveTo>
                  <a:pt x="254" y="97"/>
                </a:moveTo>
                <a:lnTo>
                  <a:pt x="254" y="97"/>
                </a:lnTo>
                <a:lnTo>
                  <a:pt x="251" y="97"/>
                </a:lnTo>
                <a:lnTo>
                  <a:pt x="249" y="97"/>
                </a:lnTo>
                <a:lnTo>
                  <a:pt x="249" y="97"/>
                </a:lnTo>
                <a:lnTo>
                  <a:pt x="245" y="99"/>
                </a:lnTo>
                <a:lnTo>
                  <a:pt x="242" y="103"/>
                </a:lnTo>
                <a:lnTo>
                  <a:pt x="242" y="103"/>
                </a:lnTo>
                <a:lnTo>
                  <a:pt x="241" y="109"/>
                </a:lnTo>
                <a:lnTo>
                  <a:pt x="241" y="114"/>
                </a:lnTo>
                <a:lnTo>
                  <a:pt x="241" y="114"/>
                </a:lnTo>
                <a:lnTo>
                  <a:pt x="242" y="118"/>
                </a:lnTo>
                <a:lnTo>
                  <a:pt x="245" y="122"/>
                </a:lnTo>
                <a:lnTo>
                  <a:pt x="247" y="125"/>
                </a:lnTo>
                <a:lnTo>
                  <a:pt x="251" y="128"/>
                </a:lnTo>
                <a:lnTo>
                  <a:pt x="251" y="128"/>
                </a:lnTo>
                <a:lnTo>
                  <a:pt x="254" y="124"/>
                </a:lnTo>
                <a:lnTo>
                  <a:pt x="254" y="97"/>
                </a:lnTo>
                <a:lnTo>
                  <a:pt x="254" y="97"/>
                </a:lnTo>
                <a:close/>
                <a:moveTo>
                  <a:pt x="254" y="137"/>
                </a:moveTo>
                <a:lnTo>
                  <a:pt x="254" y="137"/>
                </a:lnTo>
                <a:lnTo>
                  <a:pt x="251" y="136"/>
                </a:lnTo>
                <a:lnTo>
                  <a:pt x="251" y="136"/>
                </a:lnTo>
                <a:lnTo>
                  <a:pt x="247" y="141"/>
                </a:lnTo>
                <a:lnTo>
                  <a:pt x="245" y="147"/>
                </a:lnTo>
                <a:lnTo>
                  <a:pt x="243" y="152"/>
                </a:lnTo>
                <a:lnTo>
                  <a:pt x="243" y="159"/>
                </a:lnTo>
                <a:lnTo>
                  <a:pt x="243" y="159"/>
                </a:lnTo>
                <a:lnTo>
                  <a:pt x="243" y="164"/>
                </a:lnTo>
                <a:lnTo>
                  <a:pt x="243" y="164"/>
                </a:lnTo>
                <a:lnTo>
                  <a:pt x="246" y="170"/>
                </a:lnTo>
                <a:lnTo>
                  <a:pt x="249" y="172"/>
                </a:lnTo>
                <a:lnTo>
                  <a:pt x="249" y="172"/>
                </a:lnTo>
                <a:lnTo>
                  <a:pt x="251" y="174"/>
                </a:lnTo>
                <a:lnTo>
                  <a:pt x="254" y="175"/>
                </a:lnTo>
                <a:lnTo>
                  <a:pt x="254" y="137"/>
                </a:lnTo>
                <a:close/>
                <a:moveTo>
                  <a:pt x="200" y="0"/>
                </a:moveTo>
                <a:lnTo>
                  <a:pt x="135" y="0"/>
                </a:lnTo>
                <a:lnTo>
                  <a:pt x="135" y="22"/>
                </a:lnTo>
                <a:lnTo>
                  <a:pt x="200" y="22"/>
                </a:lnTo>
                <a:lnTo>
                  <a:pt x="200" y="0"/>
                </a:lnTo>
                <a:lnTo>
                  <a:pt x="200" y="0"/>
                </a:lnTo>
                <a:close/>
                <a:moveTo>
                  <a:pt x="135" y="304"/>
                </a:moveTo>
                <a:lnTo>
                  <a:pt x="200" y="304"/>
                </a:lnTo>
                <a:lnTo>
                  <a:pt x="200" y="282"/>
                </a:lnTo>
                <a:lnTo>
                  <a:pt x="135" y="282"/>
                </a:lnTo>
                <a:lnTo>
                  <a:pt x="135" y="304"/>
                </a:lnTo>
                <a:lnTo>
                  <a:pt x="135" y="304"/>
                </a:lnTo>
                <a:close/>
                <a:moveTo>
                  <a:pt x="200" y="41"/>
                </a:moveTo>
                <a:lnTo>
                  <a:pt x="200" y="145"/>
                </a:lnTo>
                <a:lnTo>
                  <a:pt x="200" y="143"/>
                </a:lnTo>
                <a:lnTo>
                  <a:pt x="186" y="145"/>
                </a:lnTo>
                <a:lnTo>
                  <a:pt x="186" y="160"/>
                </a:lnTo>
                <a:lnTo>
                  <a:pt x="171" y="164"/>
                </a:lnTo>
                <a:lnTo>
                  <a:pt x="173" y="178"/>
                </a:lnTo>
                <a:lnTo>
                  <a:pt x="188" y="174"/>
                </a:lnTo>
                <a:lnTo>
                  <a:pt x="188" y="190"/>
                </a:lnTo>
                <a:lnTo>
                  <a:pt x="200" y="186"/>
                </a:lnTo>
                <a:lnTo>
                  <a:pt x="200" y="264"/>
                </a:lnTo>
                <a:lnTo>
                  <a:pt x="135" y="264"/>
                </a:lnTo>
                <a:lnTo>
                  <a:pt x="135" y="214"/>
                </a:lnTo>
                <a:lnTo>
                  <a:pt x="135" y="214"/>
                </a:lnTo>
                <a:lnTo>
                  <a:pt x="139" y="213"/>
                </a:lnTo>
                <a:lnTo>
                  <a:pt x="139" y="213"/>
                </a:lnTo>
                <a:lnTo>
                  <a:pt x="144" y="210"/>
                </a:lnTo>
                <a:lnTo>
                  <a:pt x="150" y="208"/>
                </a:lnTo>
                <a:lnTo>
                  <a:pt x="155" y="202"/>
                </a:lnTo>
                <a:lnTo>
                  <a:pt x="158" y="197"/>
                </a:lnTo>
                <a:lnTo>
                  <a:pt x="158" y="197"/>
                </a:lnTo>
                <a:lnTo>
                  <a:pt x="161" y="190"/>
                </a:lnTo>
                <a:lnTo>
                  <a:pt x="162" y="183"/>
                </a:lnTo>
                <a:lnTo>
                  <a:pt x="162" y="176"/>
                </a:lnTo>
                <a:lnTo>
                  <a:pt x="162" y="170"/>
                </a:lnTo>
                <a:lnTo>
                  <a:pt x="162" y="170"/>
                </a:lnTo>
                <a:lnTo>
                  <a:pt x="158" y="163"/>
                </a:lnTo>
                <a:lnTo>
                  <a:pt x="154" y="158"/>
                </a:lnTo>
                <a:lnTo>
                  <a:pt x="154" y="158"/>
                </a:lnTo>
                <a:lnTo>
                  <a:pt x="148" y="153"/>
                </a:lnTo>
                <a:lnTo>
                  <a:pt x="148" y="153"/>
                </a:lnTo>
                <a:lnTo>
                  <a:pt x="144" y="153"/>
                </a:lnTo>
                <a:lnTo>
                  <a:pt x="139" y="155"/>
                </a:lnTo>
                <a:lnTo>
                  <a:pt x="139" y="155"/>
                </a:lnTo>
                <a:lnTo>
                  <a:pt x="135" y="156"/>
                </a:lnTo>
                <a:lnTo>
                  <a:pt x="135" y="128"/>
                </a:lnTo>
                <a:lnTo>
                  <a:pt x="135" y="128"/>
                </a:lnTo>
                <a:lnTo>
                  <a:pt x="136" y="126"/>
                </a:lnTo>
                <a:lnTo>
                  <a:pt x="136" y="126"/>
                </a:lnTo>
                <a:lnTo>
                  <a:pt x="139" y="126"/>
                </a:lnTo>
                <a:lnTo>
                  <a:pt x="140" y="128"/>
                </a:lnTo>
                <a:lnTo>
                  <a:pt x="140" y="128"/>
                </a:lnTo>
                <a:lnTo>
                  <a:pt x="143" y="129"/>
                </a:lnTo>
                <a:lnTo>
                  <a:pt x="143" y="132"/>
                </a:lnTo>
                <a:lnTo>
                  <a:pt x="143" y="132"/>
                </a:lnTo>
                <a:lnTo>
                  <a:pt x="143" y="134"/>
                </a:lnTo>
                <a:lnTo>
                  <a:pt x="143" y="136"/>
                </a:lnTo>
                <a:lnTo>
                  <a:pt x="143" y="136"/>
                </a:lnTo>
                <a:lnTo>
                  <a:pt x="147" y="134"/>
                </a:lnTo>
                <a:lnTo>
                  <a:pt x="150" y="132"/>
                </a:lnTo>
                <a:lnTo>
                  <a:pt x="150" y="132"/>
                </a:lnTo>
                <a:lnTo>
                  <a:pt x="151" y="129"/>
                </a:lnTo>
                <a:lnTo>
                  <a:pt x="151" y="125"/>
                </a:lnTo>
                <a:lnTo>
                  <a:pt x="151" y="125"/>
                </a:lnTo>
                <a:lnTo>
                  <a:pt x="150" y="122"/>
                </a:lnTo>
                <a:lnTo>
                  <a:pt x="146" y="120"/>
                </a:lnTo>
                <a:lnTo>
                  <a:pt x="146" y="120"/>
                </a:lnTo>
                <a:lnTo>
                  <a:pt x="140" y="120"/>
                </a:lnTo>
                <a:lnTo>
                  <a:pt x="135" y="120"/>
                </a:lnTo>
                <a:lnTo>
                  <a:pt x="135" y="120"/>
                </a:lnTo>
                <a:lnTo>
                  <a:pt x="135" y="41"/>
                </a:lnTo>
                <a:lnTo>
                  <a:pt x="200" y="41"/>
                </a:lnTo>
                <a:lnTo>
                  <a:pt x="200" y="41"/>
                </a:lnTo>
                <a:close/>
                <a:moveTo>
                  <a:pt x="135" y="204"/>
                </a:moveTo>
                <a:lnTo>
                  <a:pt x="135" y="204"/>
                </a:lnTo>
                <a:lnTo>
                  <a:pt x="138" y="204"/>
                </a:lnTo>
                <a:lnTo>
                  <a:pt x="138" y="204"/>
                </a:lnTo>
                <a:lnTo>
                  <a:pt x="140" y="202"/>
                </a:lnTo>
                <a:lnTo>
                  <a:pt x="143" y="199"/>
                </a:lnTo>
                <a:lnTo>
                  <a:pt x="146" y="197"/>
                </a:lnTo>
                <a:lnTo>
                  <a:pt x="147" y="193"/>
                </a:lnTo>
                <a:lnTo>
                  <a:pt x="147" y="193"/>
                </a:lnTo>
                <a:lnTo>
                  <a:pt x="150" y="185"/>
                </a:lnTo>
                <a:lnTo>
                  <a:pt x="148" y="175"/>
                </a:lnTo>
                <a:lnTo>
                  <a:pt x="148" y="175"/>
                </a:lnTo>
                <a:lnTo>
                  <a:pt x="147" y="170"/>
                </a:lnTo>
                <a:lnTo>
                  <a:pt x="144" y="167"/>
                </a:lnTo>
                <a:lnTo>
                  <a:pt x="142" y="164"/>
                </a:lnTo>
                <a:lnTo>
                  <a:pt x="139" y="164"/>
                </a:lnTo>
                <a:lnTo>
                  <a:pt x="139" y="164"/>
                </a:lnTo>
                <a:lnTo>
                  <a:pt x="136" y="166"/>
                </a:lnTo>
                <a:lnTo>
                  <a:pt x="135" y="168"/>
                </a:lnTo>
                <a:lnTo>
                  <a:pt x="135" y="204"/>
                </a:lnTo>
                <a:close/>
                <a:moveTo>
                  <a:pt x="135" y="0"/>
                </a:moveTo>
                <a:lnTo>
                  <a:pt x="32" y="0"/>
                </a:lnTo>
                <a:lnTo>
                  <a:pt x="32" y="0"/>
                </a:lnTo>
                <a:lnTo>
                  <a:pt x="25" y="2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5" y="15"/>
                </a:lnTo>
                <a:lnTo>
                  <a:pt x="2" y="21"/>
                </a:lnTo>
                <a:lnTo>
                  <a:pt x="1" y="26"/>
                </a:lnTo>
                <a:lnTo>
                  <a:pt x="0" y="33"/>
                </a:lnTo>
                <a:lnTo>
                  <a:pt x="0" y="273"/>
                </a:lnTo>
                <a:lnTo>
                  <a:pt x="0" y="273"/>
                </a:lnTo>
                <a:lnTo>
                  <a:pt x="1" y="279"/>
                </a:lnTo>
                <a:lnTo>
                  <a:pt x="2" y="285"/>
                </a:lnTo>
                <a:lnTo>
                  <a:pt x="5" y="290"/>
                </a:lnTo>
                <a:lnTo>
                  <a:pt x="9" y="294"/>
                </a:lnTo>
                <a:lnTo>
                  <a:pt x="14" y="298"/>
                </a:lnTo>
                <a:lnTo>
                  <a:pt x="20" y="302"/>
                </a:lnTo>
                <a:lnTo>
                  <a:pt x="25" y="304"/>
                </a:lnTo>
                <a:lnTo>
                  <a:pt x="32" y="304"/>
                </a:lnTo>
                <a:lnTo>
                  <a:pt x="135" y="304"/>
                </a:lnTo>
                <a:lnTo>
                  <a:pt x="135" y="282"/>
                </a:lnTo>
                <a:lnTo>
                  <a:pt x="50" y="282"/>
                </a:lnTo>
                <a:lnTo>
                  <a:pt x="50" y="282"/>
                </a:lnTo>
                <a:lnTo>
                  <a:pt x="50" y="282"/>
                </a:lnTo>
                <a:lnTo>
                  <a:pt x="44" y="282"/>
                </a:lnTo>
                <a:lnTo>
                  <a:pt x="40" y="281"/>
                </a:lnTo>
                <a:lnTo>
                  <a:pt x="35" y="278"/>
                </a:lnTo>
                <a:lnTo>
                  <a:pt x="32" y="275"/>
                </a:lnTo>
                <a:lnTo>
                  <a:pt x="28" y="271"/>
                </a:lnTo>
                <a:lnTo>
                  <a:pt x="25" y="267"/>
                </a:lnTo>
                <a:lnTo>
                  <a:pt x="24" y="262"/>
                </a:lnTo>
                <a:lnTo>
                  <a:pt x="24" y="256"/>
                </a:lnTo>
                <a:lnTo>
                  <a:pt x="24" y="48"/>
                </a:lnTo>
                <a:lnTo>
                  <a:pt x="24" y="48"/>
                </a:lnTo>
                <a:lnTo>
                  <a:pt x="24" y="42"/>
                </a:lnTo>
                <a:lnTo>
                  <a:pt x="25" y="38"/>
                </a:lnTo>
                <a:lnTo>
                  <a:pt x="28" y="34"/>
                </a:lnTo>
                <a:lnTo>
                  <a:pt x="32" y="30"/>
                </a:lnTo>
                <a:lnTo>
                  <a:pt x="35" y="26"/>
                </a:lnTo>
                <a:lnTo>
                  <a:pt x="40" y="25"/>
                </a:lnTo>
                <a:lnTo>
                  <a:pt x="44" y="22"/>
                </a:lnTo>
                <a:lnTo>
                  <a:pt x="50" y="22"/>
                </a:lnTo>
                <a:lnTo>
                  <a:pt x="135" y="22"/>
                </a:lnTo>
                <a:lnTo>
                  <a:pt x="135" y="0"/>
                </a:lnTo>
                <a:lnTo>
                  <a:pt x="135" y="0"/>
                </a:lnTo>
                <a:close/>
                <a:moveTo>
                  <a:pt x="135" y="41"/>
                </a:moveTo>
                <a:lnTo>
                  <a:pt x="135" y="120"/>
                </a:lnTo>
                <a:lnTo>
                  <a:pt x="135" y="120"/>
                </a:lnTo>
                <a:lnTo>
                  <a:pt x="130" y="122"/>
                </a:lnTo>
                <a:lnTo>
                  <a:pt x="124" y="125"/>
                </a:lnTo>
                <a:lnTo>
                  <a:pt x="120" y="129"/>
                </a:lnTo>
                <a:lnTo>
                  <a:pt x="116" y="133"/>
                </a:lnTo>
                <a:lnTo>
                  <a:pt x="116" y="133"/>
                </a:lnTo>
                <a:lnTo>
                  <a:pt x="112" y="139"/>
                </a:lnTo>
                <a:lnTo>
                  <a:pt x="111" y="144"/>
                </a:lnTo>
                <a:lnTo>
                  <a:pt x="106" y="159"/>
                </a:lnTo>
                <a:lnTo>
                  <a:pt x="106" y="159"/>
                </a:lnTo>
                <a:lnTo>
                  <a:pt x="106" y="175"/>
                </a:lnTo>
                <a:lnTo>
                  <a:pt x="106" y="175"/>
                </a:lnTo>
                <a:lnTo>
                  <a:pt x="108" y="185"/>
                </a:lnTo>
                <a:lnTo>
                  <a:pt x="109" y="194"/>
                </a:lnTo>
                <a:lnTo>
                  <a:pt x="111" y="195"/>
                </a:lnTo>
                <a:lnTo>
                  <a:pt x="111" y="195"/>
                </a:lnTo>
                <a:lnTo>
                  <a:pt x="113" y="205"/>
                </a:lnTo>
                <a:lnTo>
                  <a:pt x="113" y="205"/>
                </a:lnTo>
                <a:lnTo>
                  <a:pt x="117" y="209"/>
                </a:lnTo>
                <a:lnTo>
                  <a:pt x="121" y="213"/>
                </a:lnTo>
                <a:lnTo>
                  <a:pt x="128" y="214"/>
                </a:lnTo>
                <a:lnTo>
                  <a:pt x="135" y="214"/>
                </a:lnTo>
                <a:lnTo>
                  <a:pt x="135" y="264"/>
                </a:lnTo>
                <a:lnTo>
                  <a:pt x="62" y="264"/>
                </a:lnTo>
                <a:lnTo>
                  <a:pt x="62" y="264"/>
                </a:lnTo>
                <a:lnTo>
                  <a:pt x="58" y="263"/>
                </a:lnTo>
                <a:lnTo>
                  <a:pt x="54" y="262"/>
                </a:lnTo>
                <a:lnTo>
                  <a:pt x="47" y="258"/>
                </a:lnTo>
                <a:lnTo>
                  <a:pt x="43" y="251"/>
                </a:lnTo>
                <a:lnTo>
                  <a:pt x="41" y="247"/>
                </a:lnTo>
                <a:lnTo>
                  <a:pt x="41" y="243"/>
                </a:lnTo>
                <a:lnTo>
                  <a:pt x="41" y="61"/>
                </a:lnTo>
                <a:lnTo>
                  <a:pt x="41" y="61"/>
                </a:lnTo>
                <a:lnTo>
                  <a:pt x="41" y="57"/>
                </a:lnTo>
                <a:lnTo>
                  <a:pt x="43" y="53"/>
                </a:lnTo>
                <a:lnTo>
                  <a:pt x="47" y="46"/>
                </a:lnTo>
                <a:lnTo>
                  <a:pt x="54" y="42"/>
                </a:lnTo>
                <a:lnTo>
                  <a:pt x="58" y="41"/>
                </a:lnTo>
                <a:lnTo>
                  <a:pt x="62" y="41"/>
                </a:lnTo>
                <a:lnTo>
                  <a:pt x="135" y="41"/>
                </a:lnTo>
                <a:lnTo>
                  <a:pt x="135" y="41"/>
                </a:lnTo>
                <a:close/>
                <a:moveTo>
                  <a:pt x="135" y="128"/>
                </a:moveTo>
                <a:lnTo>
                  <a:pt x="135" y="156"/>
                </a:lnTo>
                <a:lnTo>
                  <a:pt x="135" y="156"/>
                </a:lnTo>
                <a:lnTo>
                  <a:pt x="130" y="160"/>
                </a:lnTo>
                <a:lnTo>
                  <a:pt x="130" y="160"/>
                </a:lnTo>
                <a:lnTo>
                  <a:pt x="127" y="166"/>
                </a:lnTo>
                <a:lnTo>
                  <a:pt x="127" y="171"/>
                </a:lnTo>
                <a:lnTo>
                  <a:pt x="127" y="171"/>
                </a:lnTo>
                <a:lnTo>
                  <a:pt x="128" y="174"/>
                </a:lnTo>
                <a:lnTo>
                  <a:pt x="131" y="176"/>
                </a:lnTo>
                <a:lnTo>
                  <a:pt x="131" y="176"/>
                </a:lnTo>
                <a:lnTo>
                  <a:pt x="132" y="171"/>
                </a:lnTo>
                <a:lnTo>
                  <a:pt x="135" y="168"/>
                </a:lnTo>
                <a:lnTo>
                  <a:pt x="135" y="204"/>
                </a:lnTo>
                <a:lnTo>
                  <a:pt x="135" y="204"/>
                </a:lnTo>
                <a:lnTo>
                  <a:pt x="131" y="202"/>
                </a:lnTo>
                <a:lnTo>
                  <a:pt x="131" y="202"/>
                </a:lnTo>
                <a:lnTo>
                  <a:pt x="128" y="199"/>
                </a:lnTo>
                <a:lnTo>
                  <a:pt x="127" y="194"/>
                </a:lnTo>
                <a:lnTo>
                  <a:pt x="127" y="194"/>
                </a:lnTo>
                <a:lnTo>
                  <a:pt x="124" y="181"/>
                </a:lnTo>
                <a:lnTo>
                  <a:pt x="124" y="181"/>
                </a:lnTo>
                <a:lnTo>
                  <a:pt x="123" y="163"/>
                </a:lnTo>
                <a:lnTo>
                  <a:pt x="123" y="163"/>
                </a:lnTo>
                <a:lnTo>
                  <a:pt x="123" y="148"/>
                </a:lnTo>
                <a:lnTo>
                  <a:pt x="127" y="137"/>
                </a:lnTo>
                <a:lnTo>
                  <a:pt x="127" y="137"/>
                </a:lnTo>
                <a:lnTo>
                  <a:pt x="131" y="130"/>
                </a:lnTo>
                <a:lnTo>
                  <a:pt x="135" y="128"/>
                </a:lnTo>
                <a:lnTo>
                  <a:pt x="135" y="128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16" name="PA_组合 69"/>
          <p:cNvGrpSpPr/>
          <p:nvPr>
            <p:custDataLst>
              <p:tags r:id="rId29"/>
            </p:custDataLst>
          </p:nvPr>
        </p:nvGrpSpPr>
        <p:grpSpPr>
          <a:xfrm>
            <a:off x="1773963" y="1868898"/>
            <a:ext cx="116006" cy="110767"/>
            <a:chOff x="3092451" y="2336800"/>
            <a:chExt cx="209550" cy="200025"/>
          </a:xfrm>
          <a:solidFill>
            <a:schemeClr val="accent1"/>
          </a:solidFill>
        </p:grpSpPr>
        <p:sp>
          <p:nvSpPr>
            <p:cNvPr id="107" name="Freeform 173"/>
            <p:cNvSpPr/>
            <p:nvPr/>
          </p:nvSpPr>
          <p:spPr bwMode="auto">
            <a:xfrm>
              <a:off x="3092451" y="2378075"/>
              <a:ext cx="209550" cy="158750"/>
            </a:xfrm>
            <a:custGeom>
              <a:avLst/>
              <a:gdLst>
                <a:gd name="T0" fmla="*/ 39 w 132"/>
                <a:gd name="T1" fmla="*/ 0 h 100"/>
                <a:gd name="T2" fmla="*/ 39 w 132"/>
                <a:gd name="T3" fmla="*/ 0 h 100"/>
                <a:gd name="T4" fmla="*/ 47 w 132"/>
                <a:gd name="T5" fmla="*/ 0 h 100"/>
                <a:gd name="T6" fmla="*/ 54 w 132"/>
                <a:gd name="T7" fmla="*/ 2 h 100"/>
                <a:gd name="T8" fmla="*/ 61 w 132"/>
                <a:gd name="T9" fmla="*/ 5 h 100"/>
                <a:gd name="T10" fmla="*/ 66 w 132"/>
                <a:gd name="T11" fmla="*/ 9 h 100"/>
                <a:gd name="T12" fmla="*/ 66 w 132"/>
                <a:gd name="T13" fmla="*/ 9 h 100"/>
                <a:gd name="T14" fmla="*/ 71 w 132"/>
                <a:gd name="T15" fmla="*/ 5 h 100"/>
                <a:gd name="T16" fmla="*/ 78 w 132"/>
                <a:gd name="T17" fmla="*/ 2 h 100"/>
                <a:gd name="T18" fmla="*/ 85 w 132"/>
                <a:gd name="T19" fmla="*/ 0 h 100"/>
                <a:gd name="T20" fmla="*/ 93 w 132"/>
                <a:gd name="T21" fmla="*/ 0 h 100"/>
                <a:gd name="T22" fmla="*/ 93 w 132"/>
                <a:gd name="T23" fmla="*/ 0 h 100"/>
                <a:gd name="T24" fmla="*/ 101 w 132"/>
                <a:gd name="T25" fmla="*/ 0 h 100"/>
                <a:gd name="T26" fmla="*/ 108 w 132"/>
                <a:gd name="T27" fmla="*/ 2 h 100"/>
                <a:gd name="T28" fmla="*/ 115 w 132"/>
                <a:gd name="T29" fmla="*/ 6 h 100"/>
                <a:gd name="T30" fmla="*/ 120 w 132"/>
                <a:gd name="T31" fmla="*/ 11 h 100"/>
                <a:gd name="T32" fmla="*/ 126 w 132"/>
                <a:gd name="T33" fmla="*/ 16 h 100"/>
                <a:gd name="T34" fmla="*/ 130 w 132"/>
                <a:gd name="T35" fmla="*/ 23 h 100"/>
                <a:gd name="T36" fmla="*/ 131 w 132"/>
                <a:gd name="T37" fmla="*/ 31 h 100"/>
                <a:gd name="T38" fmla="*/ 132 w 132"/>
                <a:gd name="T39" fmla="*/ 38 h 100"/>
                <a:gd name="T40" fmla="*/ 132 w 132"/>
                <a:gd name="T41" fmla="*/ 38 h 100"/>
                <a:gd name="T42" fmla="*/ 131 w 132"/>
                <a:gd name="T43" fmla="*/ 47 h 100"/>
                <a:gd name="T44" fmla="*/ 128 w 132"/>
                <a:gd name="T45" fmla="*/ 58 h 100"/>
                <a:gd name="T46" fmla="*/ 123 w 132"/>
                <a:gd name="T47" fmla="*/ 69 h 100"/>
                <a:gd name="T48" fmla="*/ 116 w 132"/>
                <a:gd name="T49" fmla="*/ 78 h 100"/>
                <a:gd name="T50" fmla="*/ 107 w 132"/>
                <a:gd name="T51" fmla="*/ 86 h 100"/>
                <a:gd name="T52" fmla="*/ 94 w 132"/>
                <a:gd name="T53" fmla="*/ 93 h 100"/>
                <a:gd name="T54" fmla="*/ 88 w 132"/>
                <a:gd name="T55" fmla="*/ 96 h 100"/>
                <a:gd name="T56" fmla="*/ 81 w 132"/>
                <a:gd name="T57" fmla="*/ 99 h 100"/>
                <a:gd name="T58" fmla="*/ 73 w 132"/>
                <a:gd name="T59" fmla="*/ 99 h 100"/>
                <a:gd name="T60" fmla="*/ 63 w 132"/>
                <a:gd name="T61" fmla="*/ 100 h 100"/>
                <a:gd name="T62" fmla="*/ 63 w 132"/>
                <a:gd name="T63" fmla="*/ 100 h 100"/>
                <a:gd name="T64" fmla="*/ 55 w 132"/>
                <a:gd name="T65" fmla="*/ 99 h 100"/>
                <a:gd name="T66" fmla="*/ 47 w 132"/>
                <a:gd name="T67" fmla="*/ 97 h 100"/>
                <a:gd name="T68" fmla="*/ 39 w 132"/>
                <a:gd name="T69" fmla="*/ 96 h 100"/>
                <a:gd name="T70" fmla="*/ 32 w 132"/>
                <a:gd name="T71" fmla="*/ 93 h 100"/>
                <a:gd name="T72" fmla="*/ 27 w 132"/>
                <a:gd name="T73" fmla="*/ 90 h 100"/>
                <a:gd name="T74" fmla="*/ 21 w 132"/>
                <a:gd name="T75" fmla="*/ 86 h 100"/>
                <a:gd name="T76" fmla="*/ 13 w 132"/>
                <a:gd name="T77" fmla="*/ 77 h 100"/>
                <a:gd name="T78" fmla="*/ 6 w 132"/>
                <a:gd name="T79" fmla="*/ 67 h 100"/>
                <a:gd name="T80" fmla="*/ 2 w 132"/>
                <a:gd name="T81" fmla="*/ 57 h 100"/>
                <a:gd name="T82" fmla="*/ 0 w 132"/>
                <a:gd name="T83" fmla="*/ 47 h 100"/>
                <a:gd name="T84" fmla="*/ 0 w 132"/>
                <a:gd name="T85" fmla="*/ 38 h 100"/>
                <a:gd name="T86" fmla="*/ 0 w 132"/>
                <a:gd name="T87" fmla="*/ 38 h 100"/>
                <a:gd name="T88" fmla="*/ 0 w 132"/>
                <a:gd name="T89" fmla="*/ 31 h 100"/>
                <a:gd name="T90" fmla="*/ 2 w 132"/>
                <a:gd name="T91" fmla="*/ 23 h 100"/>
                <a:gd name="T92" fmla="*/ 6 w 132"/>
                <a:gd name="T93" fmla="*/ 16 h 100"/>
                <a:gd name="T94" fmla="*/ 12 w 132"/>
                <a:gd name="T95" fmla="*/ 11 h 100"/>
                <a:gd name="T96" fmla="*/ 17 w 132"/>
                <a:gd name="T97" fmla="*/ 6 h 100"/>
                <a:gd name="T98" fmla="*/ 24 w 132"/>
                <a:gd name="T99" fmla="*/ 2 h 100"/>
                <a:gd name="T100" fmla="*/ 31 w 132"/>
                <a:gd name="T101" fmla="*/ 0 h 100"/>
                <a:gd name="T102" fmla="*/ 39 w 132"/>
                <a:gd name="T103" fmla="*/ 0 h 100"/>
                <a:gd name="T104" fmla="*/ 39 w 132"/>
                <a:gd name="T10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2" h="100">
                  <a:moveTo>
                    <a:pt x="39" y="0"/>
                  </a:moveTo>
                  <a:lnTo>
                    <a:pt x="39" y="0"/>
                  </a:lnTo>
                  <a:lnTo>
                    <a:pt x="47" y="0"/>
                  </a:lnTo>
                  <a:lnTo>
                    <a:pt x="54" y="2"/>
                  </a:lnTo>
                  <a:lnTo>
                    <a:pt x="61" y="5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71" y="5"/>
                  </a:lnTo>
                  <a:lnTo>
                    <a:pt x="78" y="2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2"/>
                  </a:lnTo>
                  <a:lnTo>
                    <a:pt x="115" y="6"/>
                  </a:lnTo>
                  <a:lnTo>
                    <a:pt x="120" y="11"/>
                  </a:lnTo>
                  <a:lnTo>
                    <a:pt x="126" y="16"/>
                  </a:lnTo>
                  <a:lnTo>
                    <a:pt x="130" y="23"/>
                  </a:lnTo>
                  <a:lnTo>
                    <a:pt x="131" y="31"/>
                  </a:lnTo>
                  <a:lnTo>
                    <a:pt x="132" y="38"/>
                  </a:lnTo>
                  <a:lnTo>
                    <a:pt x="132" y="38"/>
                  </a:lnTo>
                  <a:lnTo>
                    <a:pt x="131" y="47"/>
                  </a:lnTo>
                  <a:lnTo>
                    <a:pt x="128" y="58"/>
                  </a:lnTo>
                  <a:lnTo>
                    <a:pt x="123" y="69"/>
                  </a:lnTo>
                  <a:lnTo>
                    <a:pt x="116" y="78"/>
                  </a:lnTo>
                  <a:lnTo>
                    <a:pt x="107" y="86"/>
                  </a:lnTo>
                  <a:lnTo>
                    <a:pt x="94" y="93"/>
                  </a:lnTo>
                  <a:lnTo>
                    <a:pt x="88" y="96"/>
                  </a:lnTo>
                  <a:lnTo>
                    <a:pt x="81" y="99"/>
                  </a:lnTo>
                  <a:lnTo>
                    <a:pt x="73" y="99"/>
                  </a:lnTo>
                  <a:lnTo>
                    <a:pt x="63" y="100"/>
                  </a:lnTo>
                  <a:lnTo>
                    <a:pt x="63" y="100"/>
                  </a:lnTo>
                  <a:lnTo>
                    <a:pt x="55" y="99"/>
                  </a:lnTo>
                  <a:lnTo>
                    <a:pt x="47" y="97"/>
                  </a:lnTo>
                  <a:lnTo>
                    <a:pt x="39" y="96"/>
                  </a:lnTo>
                  <a:lnTo>
                    <a:pt x="32" y="93"/>
                  </a:lnTo>
                  <a:lnTo>
                    <a:pt x="27" y="90"/>
                  </a:lnTo>
                  <a:lnTo>
                    <a:pt x="21" y="86"/>
                  </a:lnTo>
                  <a:lnTo>
                    <a:pt x="13" y="77"/>
                  </a:lnTo>
                  <a:lnTo>
                    <a:pt x="6" y="67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6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08" name="Freeform 174"/>
            <p:cNvSpPr/>
            <p:nvPr/>
          </p:nvSpPr>
          <p:spPr bwMode="auto">
            <a:xfrm>
              <a:off x="3149601" y="2336800"/>
              <a:ext cx="52388" cy="73025"/>
            </a:xfrm>
            <a:custGeom>
              <a:avLst/>
              <a:gdLst>
                <a:gd name="T0" fmla="*/ 29 w 33"/>
                <a:gd name="T1" fmla="*/ 46 h 46"/>
                <a:gd name="T2" fmla="*/ 29 w 33"/>
                <a:gd name="T3" fmla="*/ 46 h 46"/>
                <a:gd name="T4" fmla="*/ 31 w 33"/>
                <a:gd name="T5" fmla="*/ 39 h 46"/>
                <a:gd name="T6" fmla="*/ 33 w 33"/>
                <a:gd name="T7" fmla="*/ 34 h 46"/>
                <a:gd name="T8" fmla="*/ 33 w 33"/>
                <a:gd name="T9" fmla="*/ 27 h 46"/>
                <a:gd name="T10" fmla="*/ 33 w 33"/>
                <a:gd name="T11" fmla="*/ 22 h 46"/>
                <a:gd name="T12" fmla="*/ 30 w 33"/>
                <a:gd name="T13" fmla="*/ 15 h 46"/>
                <a:gd name="T14" fmla="*/ 27 w 33"/>
                <a:gd name="T15" fmla="*/ 9 h 46"/>
                <a:gd name="T16" fmla="*/ 25 w 33"/>
                <a:gd name="T17" fmla="*/ 4 h 46"/>
                <a:gd name="T18" fmla="*/ 19 w 33"/>
                <a:gd name="T19" fmla="*/ 0 h 46"/>
                <a:gd name="T20" fmla="*/ 0 w 33"/>
                <a:gd name="T21" fmla="*/ 3 h 46"/>
                <a:gd name="T22" fmla="*/ 0 w 33"/>
                <a:gd name="T23" fmla="*/ 3 h 46"/>
                <a:gd name="T24" fmla="*/ 12 w 33"/>
                <a:gd name="T25" fmla="*/ 11 h 46"/>
                <a:gd name="T26" fmla="*/ 18 w 33"/>
                <a:gd name="T27" fmla="*/ 15 h 46"/>
                <a:gd name="T28" fmla="*/ 22 w 33"/>
                <a:gd name="T29" fmla="*/ 19 h 46"/>
                <a:gd name="T30" fmla="*/ 25 w 33"/>
                <a:gd name="T31" fmla="*/ 24 h 46"/>
                <a:gd name="T32" fmla="*/ 27 w 33"/>
                <a:gd name="T33" fmla="*/ 31 h 46"/>
                <a:gd name="T34" fmla="*/ 29 w 33"/>
                <a:gd name="T35" fmla="*/ 38 h 46"/>
                <a:gd name="T36" fmla="*/ 29 w 33"/>
                <a:gd name="T37" fmla="*/ 46 h 46"/>
                <a:gd name="T38" fmla="*/ 29 w 33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46">
                  <a:moveTo>
                    <a:pt x="29" y="46"/>
                  </a:moveTo>
                  <a:lnTo>
                    <a:pt x="29" y="46"/>
                  </a:lnTo>
                  <a:lnTo>
                    <a:pt x="31" y="39"/>
                  </a:lnTo>
                  <a:lnTo>
                    <a:pt x="33" y="34"/>
                  </a:lnTo>
                  <a:lnTo>
                    <a:pt x="33" y="27"/>
                  </a:lnTo>
                  <a:lnTo>
                    <a:pt x="33" y="22"/>
                  </a:lnTo>
                  <a:lnTo>
                    <a:pt x="30" y="15"/>
                  </a:lnTo>
                  <a:lnTo>
                    <a:pt x="27" y="9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2" y="19"/>
                  </a:lnTo>
                  <a:lnTo>
                    <a:pt x="25" y="24"/>
                  </a:lnTo>
                  <a:lnTo>
                    <a:pt x="27" y="31"/>
                  </a:lnTo>
                  <a:lnTo>
                    <a:pt x="29" y="38"/>
                  </a:lnTo>
                  <a:lnTo>
                    <a:pt x="29" y="46"/>
                  </a:lnTo>
                  <a:lnTo>
                    <a:pt x="29" y="4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83" name="PA_淘宝店chenying0907 175"/>
          <p:cNvSpPr>
            <a:spLocks noEditPoints="1"/>
          </p:cNvSpPr>
          <p:nvPr>
            <p:custDataLst>
              <p:tags r:id="rId30"/>
            </p:custDataLst>
          </p:nvPr>
        </p:nvSpPr>
        <p:spPr bwMode="auto">
          <a:xfrm>
            <a:off x="1896999" y="2601190"/>
            <a:ext cx="120400" cy="167909"/>
          </a:xfrm>
          <a:custGeom>
            <a:avLst/>
            <a:gdLst>
              <a:gd name="T0" fmla="*/ 125 w 137"/>
              <a:gd name="T1" fmla="*/ 55 h 191"/>
              <a:gd name="T2" fmla="*/ 126 w 137"/>
              <a:gd name="T3" fmla="*/ 51 h 191"/>
              <a:gd name="T4" fmla="*/ 133 w 137"/>
              <a:gd name="T5" fmla="*/ 34 h 191"/>
              <a:gd name="T6" fmla="*/ 136 w 137"/>
              <a:gd name="T7" fmla="*/ 29 h 191"/>
              <a:gd name="T8" fmla="*/ 137 w 137"/>
              <a:gd name="T9" fmla="*/ 21 h 191"/>
              <a:gd name="T10" fmla="*/ 136 w 137"/>
              <a:gd name="T11" fmla="*/ 13 h 191"/>
              <a:gd name="T12" fmla="*/ 132 w 137"/>
              <a:gd name="T13" fmla="*/ 6 h 191"/>
              <a:gd name="T14" fmla="*/ 128 w 137"/>
              <a:gd name="T15" fmla="*/ 4 h 191"/>
              <a:gd name="T16" fmla="*/ 116 w 137"/>
              <a:gd name="T17" fmla="*/ 0 h 191"/>
              <a:gd name="T18" fmla="*/ 103 w 137"/>
              <a:gd name="T19" fmla="*/ 4 h 191"/>
              <a:gd name="T20" fmla="*/ 113 w 137"/>
              <a:gd name="T21" fmla="*/ 39 h 191"/>
              <a:gd name="T22" fmla="*/ 103 w 137"/>
              <a:gd name="T23" fmla="*/ 59 h 191"/>
              <a:gd name="T24" fmla="*/ 110 w 137"/>
              <a:gd name="T25" fmla="*/ 48 h 191"/>
              <a:gd name="T26" fmla="*/ 110 w 137"/>
              <a:gd name="T27" fmla="*/ 42 h 191"/>
              <a:gd name="T28" fmla="*/ 120 w 137"/>
              <a:gd name="T29" fmla="*/ 48 h 191"/>
              <a:gd name="T30" fmla="*/ 121 w 137"/>
              <a:gd name="T31" fmla="*/ 52 h 191"/>
              <a:gd name="T32" fmla="*/ 121 w 137"/>
              <a:gd name="T33" fmla="*/ 57 h 191"/>
              <a:gd name="T34" fmla="*/ 103 w 137"/>
              <a:gd name="T35" fmla="*/ 89 h 191"/>
              <a:gd name="T36" fmla="*/ 97 w 137"/>
              <a:gd name="T37" fmla="*/ 93 h 191"/>
              <a:gd name="T38" fmla="*/ 99 w 137"/>
              <a:gd name="T39" fmla="*/ 92 h 191"/>
              <a:gd name="T40" fmla="*/ 103 w 137"/>
              <a:gd name="T41" fmla="*/ 89 h 191"/>
              <a:gd name="T42" fmla="*/ 101 w 137"/>
              <a:gd name="T43" fmla="*/ 85 h 191"/>
              <a:gd name="T44" fmla="*/ 99 w 137"/>
              <a:gd name="T45" fmla="*/ 86 h 191"/>
              <a:gd name="T46" fmla="*/ 95 w 137"/>
              <a:gd name="T47" fmla="*/ 88 h 191"/>
              <a:gd name="T48" fmla="*/ 84 w 137"/>
              <a:gd name="T49" fmla="*/ 81 h 191"/>
              <a:gd name="T50" fmla="*/ 84 w 137"/>
              <a:gd name="T51" fmla="*/ 81 h 191"/>
              <a:gd name="T52" fmla="*/ 90 w 137"/>
              <a:gd name="T53" fmla="*/ 78 h 191"/>
              <a:gd name="T54" fmla="*/ 103 w 137"/>
              <a:gd name="T55" fmla="*/ 34 h 191"/>
              <a:gd name="T56" fmla="*/ 88 w 137"/>
              <a:gd name="T57" fmla="*/ 23 h 191"/>
              <a:gd name="T58" fmla="*/ 80 w 137"/>
              <a:gd name="T59" fmla="*/ 25 h 191"/>
              <a:gd name="T60" fmla="*/ 57 w 137"/>
              <a:gd name="T61" fmla="*/ 59 h 191"/>
              <a:gd name="T62" fmla="*/ 57 w 137"/>
              <a:gd name="T63" fmla="*/ 66 h 191"/>
              <a:gd name="T64" fmla="*/ 22 w 137"/>
              <a:gd name="T65" fmla="*/ 153 h 191"/>
              <a:gd name="T66" fmla="*/ 26 w 137"/>
              <a:gd name="T67" fmla="*/ 154 h 191"/>
              <a:gd name="T68" fmla="*/ 29 w 137"/>
              <a:gd name="T69" fmla="*/ 155 h 191"/>
              <a:gd name="T70" fmla="*/ 29 w 137"/>
              <a:gd name="T71" fmla="*/ 162 h 191"/>
              <a:gd name="T72" fmla="*/ 33 w 137"/>
              <a:gd name="T73" fmla="*/ 161 h 191"/>
              <a:gd name="T74" fmla="*/ 38 w 137"/>
              <a:gd name="T75" fmla="*/ 162 h 191"/>
              <a:gd name="T76" fmla="*/ 40 w 137"/>
              <a:gd name="T77" fmla="*/ 163 h 191"/>
              <a:gd name="T78" fmla="*/ 41 w 137"/>
              <a:gd name="T79" fmla="*/ 169 h 191"/>
              <a:gd name="T80" fmla="*/ 38 w 137"/>
              <a:gd name="T81" fmla="*/ 173 h 191"/>
              <a:gd name="T82" fmla="*/ 22 w 137"/>
              <a:gd name="T83" fmla="*/ 182 h 191"/>
              <a:gd name="T84" fmla="*/ 41 w 137"/>
              <a:gd name="T85" fmla="*/ 176 h 191"/>
              <a:gd name="T86" fmla="*/ 103 w 137"/>
              <a:gd name="T87" fmla="*/ 29 h 191"/>
              <a:gd name="T88" fmla="*/ 97 w 137"/>
              <a:gd name="T89" fmla="*/ 9 h 191"/>
              <a:gd name="T90" fmla="*/ 103 w 137"/>
              <a:gd name="T91" fmla="*/ 4 h 191"/>
              <a:gd name="T92" fmla="*/ 22 w 137"/>
              <a:gd name="T93" fmla="*/ 117 h 191"/>
              <a:gd name="T94" fmla="*/ 2 w 137"/>
              <a:gd name="T95" fmla="*/ 191 h 191"/>
              <a:gd name="T96" fmla="*/ 22 w 137"/>
              <a:gd name="T97" fmla="*/ 180 h 191"/>
              <a:gd name="T98" fmla="*/ 5 w 137"/>
              <a:gd name="T99" fmla="*/ 174 h 191"/>
              <a:gd name="T100" fmla="*/ 5 w 137"/>
              <a:gd name="T101" fmla="*/ 150 h 191"/>
              <a:gd name="T102" fmla="*/ 6 w 137"/>
              <a:gd name="T103" fmla="*/ 149 h 191"/>
              <a:gd name="T104" fmla="*/ 10 w 137"/>
              <a:gd name="T105" fmla="*/ 146 h 191"/>
              <a:gd name="T106" fmla="*/ 15 w 137"/>
              <a:gd name="T107" fmla="*/ 146 h 191"/>
              <a:gd name="T108" fmla="*/ 17 w 137"/>
              <a:gd name="T109" fmla="*/ 149 h 191"/>
              <a:gd name="T110" fmla="*/ 18 w 137"/>
              <a:gd name="T111" fmla="*/ 155 h 191"/>
              <a:gd name="T112" fmla="*/ 19 w 137"/>
              <a:gd name="T113" fmla="*/ 154 h 191"/>
              <a:gd name="T114" fmla="*/ 22 w 137"/>
              <a:gd name="T115" fmla="*/ 117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4" y="81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2" y="153"/>
                </a:lnTo>
                <a:lnTo>
                  <a:pt x="26" y="154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97" y="9"/>
                </a:lnTo>
                <a:lnTo>
                  <a:pt x="103" y="4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5" y="150"/>
                </a:lnTo>
                <a:lnTo>
                  <a:pt x="6" y="149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84" name="PA_淘宝店chenying0907 176"/>
          <p:cNvSpPr>
            <a:spLocks noEditPoints="1"/>
          </p:cNvSpPr>
          <p:nvPr>
            <p:custDataLst>
              <p:tags r:id="rId31"/>
            </p:custDataLst>
          </p:nvPr>
        </p:nvSpPr>
        <p:spPr bwMode="auto">
          <a:xfrm>
            <a:off x="920618" y="1723846"/>
            <a:ext cx="154674" cy="167909"/>
          </a:xfrm>
          <a:custGeom>
            <a:avLst/>
            <a:gdLst>
              <a:gd name="T0" fmla="*/ 138 w 176"/>
              <a:gd name="T1" fmla="*/ 88 h 191"/>
              <a:gd name="T2" fmla="*/ 132 w 176"/>
              <a:gd name="T3" fmla="*/ 138 h 191"/>
              <a:gd name="T4" fmla="*/ 150 w 176"/>
              <a:gd name="T5" fmla="*/ 143 h 191"/>
              <a:gd name="T6" fmla="*/ 147 w 176"/>
              <a:gd name="T7" fmla="*/ 151 h 191"/>
              <a:gd name="T8" fmla="*/ 132 w 176"/>
              <a:gd name="T9" fmla="*/ 36 h 191"/>
              <a:gd name="T10" fmla="*/ 150 w 176"/>
              <a:gd name="T11" fmla="*/ 26 h 191"/>
              <a:gd name="T12" fmla="*/ 135 w 176"/>
              <a:gd name="T13" fmla="*/ 47 h 191"/>
              <a:gd name="T14" fmla="*/ 146 w 176"/>
              <a:gd name="T15" fmla="*/ 88 h 191"/>
              <a:gd name="T16" fmla="*/ 174 w 176"/>
              <a:gd name="T17" fmla="*/ 85 h 191"/>
              <a:gd name="T18" fmla="*/ 150 w 176"/>
              <a:gd name="T19" fmla="*/ 92 h 191"/>
              <a:gd name="T20" fmla="*/ 88 w 176"/>
              <a:gd name="T21" fmla="*/ 39 h 191"/>
              <a:gd name="T22" fmla="*/ 115 w 176"/>
              <a:gd name="T23" fmla="*/ 46 h 191"/>
              <a:gd name="T24" fmla="*/ 132 w 176"/>
              <a:gd name="T25" fmla="*/ 109 h 191"/>
              <a:gd name="T26" fmla="*/ 115 w 176"/>
              <a:gd name="T27" fmla="*/ 128 h 191"/>
              <a:gd name="T28" fmla="*/ 111 w 176"/>
              <a:gd name="T29" fmla="*/ 180 h 191"/>
              <a:gd name="T30" fmla="*/ 90 w 176"/>
              <a:gd name="T31" fmla="*/ 191 h 191"/>
              <a:gd name="T32" fmla="*/ 105 w 176"/>
              <a:gd name="T33" fmla="*/ 126 h 191"/>
              <a:gd name="T34" fmla="*/ 122 w 176"/>
              <a:gd name="T35" fmla="*/ 107 h 191"/>
              <a:gd name="T36" fmla="*/ 124 w 176"/>
              <a:gd name="T37" fmla="*/ 73 h 191"/>
              <a:gd name="T38" fmla="*/ 104 w 176"/>
              <a:gd name="T39" fmla="*/ 51 h 191"/>
              <a:gd name="T40" fmla="*/ 88 w 176"/>
              <a:gd name="T41" fmla="*/ 39 h 191"/>
              <a:gd name="T42" fmla="*/ 127 w 176"/>
              <a:gd name="T43" fmla="*/ 43 h 191"/>
              <a:gd name="T44" fmla="*/ 132 w 176"/>
              <a:gd name="T45" fmla="*/ 36 h 191"/>
              <a:gd name="T46" fmla="*/ 128 w 176"/>
              <a:gd name="T47" fmla="*/ 128 h 191"/>
              <a:gd name="T48" fmla="*/ 132 w 176"/>
              <a:gd name="T49" fmla="*/ 127 h 191"/>
              <a:gd name="T50" fmla="*/ 92 w 176"/>
              <a:gd name="T51" fmla="*/ 1 h 191"/>
              <a:gd name="T52" fmla="*/ 88 w 176"/>
              <a:gd name="T53" fmla="*/ 30 h 191"/>
              <a:gd name="T54" fmla="*/ 80 w 176"/>
              <a:gd name="T55" fmla="*/ 191 h 191"/>
              <a:gd name="T56" fmla="*/ 62 w 176"/>
              <a:gd name="T57" fmla="*/ 176 h 191"/>
              <a:gd name="T58" fmla="*/ 55 w 176"/>
              <a:gd name="T59" fmla="*/ 124 h 191"/>
              <a:gd name="T60" fmla="*/ 44 w 176"/>
              <a:gd name="T61" fmla="*/ 67 h 191"/>
              <a:gd name="T62" fmla="*/ 67 w 176"/>
              <a:gd name="T63" fmla="*/ 43 h 191"/>
              <a:gd name="T64" fmla="*/ 88 w 176"/>
              <a:gd name="T65" fmla="*/ 49 h 191"/>
              <a:gd name="T66" fmla="*/ 61 w 176"/>
              <a:gd name="T67" fmla="*/ 61 h 191"/>
              <a:gd name="T68" fmla="*/ 50 w 176"/>
              <a:gd name="T69" fmla="*/ 88 h 191"/>
              <a:gd name="T70" fmla="*/ 69 w 176"/>
              <a:gd name="T71" fmla="*/ 120 h 191"/>
              <a:gd name="T72" fmla="*/ 88 w 176"/>
              <a:gd name="T73" fmla="*/ 147 h 191"/>
              <a:gd name="T74" fmla="*/ 88 w 176"/>
              <a:gd name="T75" fmla="*/ 30 h 191"/>
              <a:gd name="T76" fmla="*/ 84 w 176"/>
              <a:gd name="T77" fmla="*/ 26 h 191"/>
              <a:gd name="T78" fmla="*/ 88 w 176"/>
              <a:gd name="T79" fmla="*/ 0 h 191"/>
              <a:gd name="T80" fmla="*/ 47 w 176"/>
              <a:gd name="T81" fmla="*/ 135 h 191"/>
              <a:gd name="T82" fmla="*/ 44 w 176"/>
              <a:gd name="T83" fmla="*/ 138 h 191"/>
              <a:gd name="T84" fmla="*/ 47 w 176"/>
              <a:gd name="T85" fmla="*/ 47 h 191"/>
              <a:gd name="T86" fmla="*/ 44 w 176"/>
              <a:gd name="T87" fmla="*/ 108 h 191"/>
              <a:gd name="T88" fmla="*/ 40 w 176"/>
              <a:gd name="T89" fmla="*/ 77 h 191"/>
              <a:gd name="T90" fmla="*/ 44 w 176"/>
              <a:gd name="T91" fmla="*/ 49 h 191"/>
              <a:gd name="T92" fmla="*/ 25 w 176"/>
              <a:gd name="T93" fmla="*/ 31 h 191"/>
              <a:gd name="T94" fmla="*/ 32 w 176"/>
              <a:gd name="T95" fmla="*/ 26 h 191"/>
              <a:gd name="T96" fmla="*/ 32 w 176"/>
              <a:gd name="T97" fmla="*/ 150 h 191"/>
              <a:gd name="T98" fmla="*/ 24 w 176"/>
              <a:gd name="T99" fmla="*/ 147 h 191"/>
              <a:gd name="T100" fmla="*/ 44 w 176"/>
              <a:gd name="T101" fmla="*/ 127 h 191"/>
              <a:gd name="T102" fmla="*/ 25 w 176"/>
              <a:gd name="T103" fmla="*/ 84 h 191"/>
              <a:gd name="T104" fmla="*/ 25 w 176"/>
              <a:gd name="T105" fmla="*/ 92 h 191"/>
              <a:gd name="T106" fmla="*/ 0 w 176"/>
              <a:gd name="T107" fmla="*/ 8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6" h="191">
                <a:moveTo>
                  <a:pt x="132" y="66"/>
                </a:moveTo>
                <a:lnTo>
                  <a:pt x="132" y="66"/>
                </a:lnTo>
                <a:lnTo>
                  <a:pt x="136" y="77"/>
                </a:lnTo>
                <a:lnTo>
                  <a:pt x="138" y="88"/>
                </a:lnTo>
                <a:lnTo>
                  <a:pt x="138" y="88"/>
                </a:lnTo>
                <a:lnTo>
                  <a:pt x="136" y="99"/>
                </a:lnTo>
                <a:lnTo>
                  <a:pt x="132" y="109"/>
                </a:lnTo>
                <a:lnTo>
                  <a:pt x="132" y="66"/>
                </a:lnTo>
                <a:lnTo>
                  <a:pt x="132" y="66"/>
                </a:lnTo>
                <a:close/>
                <a:moveTo>
                  <a:pt x="132" y="138"/>
                </a:moveTo>
                <a:lnTo>
                  <a:pt x="132" y="127"/>
                </a:lnTo>
                <a:lnTo>
                  <a:pt x="132" y="127"/>
                </a:lnTo>
                <a:lnTo>
                  <a:pt x="135" y="128"/>
                </a:lnTo>
                <a:lnTo>
                  <a:pt x="135" y="128"/>
                </a:lnTo>
                <a:lnTo>
                  <a:pt x="150" y="143"/>
                </a:lnTo>
                <a:lnTo>
                  <a:pt x="150" y="143"/>
                </a:lnTo>
                <a:lnTo>
                  <a:pt x="151" y="147"/>
                </a:lnTo>
                <a:lnTo>
                  <a:pt x="150" y="150"/>
                </a:lnTo>
                <a:lnTo>
                  <a:pt x="150" y="150"/>
                </a:lnTo>
                <a:lnTo>
                  <a:pt x="147" y="151"/>
                </a:lnTo>
                <a:lnTo>
                  <a:pt x="145" y="150"/>
                </a:lnTo>
                <a:lnTo>
                  <a:pt x="132" y="138"/>
                </a:lnTo>
                <a:lnTo>
                  <a:pt x="132" y="138"/>
                </a:lnTo>
                <a:close/>
                <a:moveTo>
                  <a:pt x="132" y="49"/>
                </a:moveTo>
                <a:lnTo>
                  <a:pt x="132" y="36"/>
                </a:lnTo>
                <a:lnTo>
                  <a:pt x="145" y="26"/>
                </a:lnTo>
                <a:lnTo>
                  <a:pt x="145" y="26"/>
                </a:lnTo>
                <a:lnTo>
                  <a:pt x="147" y="24"/>
                </a:lnTo>
                <a:lnTo>
                  <a:pt x="150" y="26"/>
                </a:lnTo>
                <a:lnTo>
                  <a:pt x="150" y="26"/>
                </a:lnTo>
                <a:lnTo>
                  <a:pt x="151" y="28"/>
                </a:lnTo>
                <a:lnTo>
                  <a:pt x="150" y="31"/>
                </a:lnTo>
                <a:lnTo>
                  <a:pt x="135" y="47"/>
                </a:lnTo>
                <a:lnTo>
                  <a:pt x="135" y="47"/>
                </a:lnTo>
                <a:lnTo>
                  <a:pt x="135" y="47"/>
                </a:lnTo>
                <a:lnTo>
                  <a:pt x="132" y="49"/>
                </a:lnTo>
                <a:lnTo>
                  <a:pt x="132" y="49"/>
                </a:lnTo>
                <a:close/>
                <a:moveTo>
                  <a:pt x="146" y="88"/>
                </a:moveTo>
                <a:lnTo>
                  <a:pt x="146" y="88"/>
                </a:lnTo>
                <a:lnTo>
                  <a:pt x="146" y="88"/>
                </a:lnTo>
                <a:lnTo>
                  <a:pt x="147" y="85"/>
                </a:lnTo>
                <a:lnTo>
                  <a:pt x="150" y="84"/>
                </a:lnTo>
                <a:lnTo>
                  <a:pt x="172" y="84"/>
                </a:lnTo>
                <a:lnTo>
                  <a:pt x="172" y="84"/>
                </a:lnTo>
                <a:lnTo>
                  <a:pt x="174" y="85"/>
                </a:lnTo>
                <a:lnTo>
                  <a:pt x="176" y="88"/>
                </a:lnTo>
                <a:lnTo>
                  <a:pt x="176" y="88"/>
                </a:lnTo>
                <a:lnTo>
                  <a:pt x="174" y="91"/>
                </a:lnTo>
                <a:lnTo>
                  <a:pt x="172" y="92"/>
                </a:lnTo>
                <a:lnTo>
                  <a:pt x="150" y="92"/>
                </a:lnTo>
                <a:lnTo>
                  <a:pt x="150" y="92"/>
                </a:lnTo>
                <a:lnTo>
                  <a:pt x="147" y="91"/>
                </a:lnTo>
                <a:lnTo>
                  <a:pt x="146" y="88"/>
                </a:lnTo>
                <a:lnTo>
                  <a:pt x="146" y="88"/>
                </a:lnTo>
                <a:close/>
                <a:moveTo>
                  <a:pt x="88" y="39"/>
                </a:moveTo>
                <a:lnTo>
                  <a:pt x="88" y="39"/>
                </a:lnTo>
                <a:lnTo>
                  <a:pt x="96" y="39"/>
                </a:lnTo>
                <a:lnTo>
                  <a:pt x="103" y="40"/>
                </a:lnTo>
                <a:lnTo>
                  <a:pt x="108" y="43"/>
                </a:lnTo>
                <a:lnTo>
                  <a:pt x="115" y="46"/>
                </a:lnTo>
                <a:lnTo>
                  <a:pt x="120" y="50"/>
                </a:lnTo>
                <a:lnTo>
                  <a:pt x="124" y="55"/>
                </a:lnTo>
                <a:lnTo>
                  <a:pt x="128" y="61"/>
                </a:lnTo>
                <a:lnTo>
                  <a:pt x="132" y="66"/>
                </a:lnTo>
                <a:lnTo>
                  <a:pt x="132" y="109"/>
                </a:lnTo>
                <a:lnTo>
                  <a:pt x="132" y="109"/>
                </a:lnTo>
                <a:lnTo>
                  <a:pt x="128" y="115"/>
                </a:lnTo>
                <a:lnTo>
                  <a:pt x="124" y="120"/>
                </a:lnTo>
                <a:lnTo>
                  <a:pt x="120" y="124"/>
                </a:lnTo>
                <a:lnTo>
                  <a:pt x="115" y="128"/>
                </a:lnTo>
                <a:lnTo>
                  <a:pt x="115" y="166"/>
                </a:lnTo>
                <a:lnTo>
                  <a:pt x="115" y="166"/>
                </a:lnTo>
                <a:lnTo>
                  <a:pt x="115" y="172"/>
                </a:lnTo>
                <a:lnTo>
                  <a:pt x="113" y="176"/>
                </a:lnTo>
                <a:lnTo>
                  <a:pt x="111" y="180"/>
                </a:lnTo>
                <a:lnTo>
                  <a:pt x="108" y="184"/>
                </a:lnTo>
                <a:lnTo>
                  <a:pt x="104" y="187"/>
                </a:lnTo>
                <a:lnTo>
                  <a:pt x="100" y="189"/>
                </a:lnTo>
                <a:lnTo>
                  <a:pt x="96" y="191"/>
                </a:lnTo>
                <a:lnTo>
                  <a:pt x="90" y="191"/>
                </a:lnTo>
                <a:lnTo>
                  <a:pt x="88" y="191"/>
                </a:lnTo>
                <a:lnTo>
                  <a:pt x="88" y="147"/>
                </a:lnTo>
                <a:lnTo>
                  <a:pt x="105" y="147"/>
                </a:lnTo>
                <a:lnTo>
                  <a:pt x="105" y="126"/>
                </a:lnTo>
                <a:lnTo>
                  <a:pt x="105" y="126"/>
                </a:lnTo>
                <a:lnTo>
                  <a:pt x="105" y="123"/>
                </a:lnTo>
                <a:lnTo>
                  <a:pt x="108" y="122"/>
                </a:lnTo>
                <a:lnTo>
                  <a:pt x="108" y="122"/>
                </a:lnTo>
                <a:lnTo>
                  <a:pt x="115" y="115"/>
                </a:lnTo>
                <a:lnTo>
                  <a:pt x="122" y="107"/>
                </a:lnTo>
                <a:lnTo>
                  <a:pt x="126" y="99"/>
                </a:lnTo>
                <a:lnTo>
                  <a:pt x="127" y="88"/>
                </a:lnTo>
                <a:lnTo>
                  <a:pt x="127" y="88"/>
                </a:lnTo>
                <a:lnTo>
                  <a:pt x="126" y="80"/>
                </a:lnTo>
                <a:lnTo>
                  <a:pt x="124" y="73"/>
                </a:lnTo>
                <a:lnTo>
                  <a:pt x="120" y="66"/>
                </a:lnTo>
                <a:lnTo>
                  <a:pt x="116" y="61"/>
                </a:lnTo>
                <a:lnTo>
                  <a:pt x="116" y="61"/>
                </a:lnTo>
                <a:lnTo>
                  <a:pt x="109" y="55"/>
                </a:lnTo>
                <a:lnTo>
                  <a:pt x="104" y="51"/>
                </a:lnTo>
                <a:lnTo>
                  <a:pt x="96" y="50"/>
                </a:lnTo>
                <a:lnTo>
                  <a:pt x="88" y="49"/>
                </a:lnTo>
                <a:lnTo>
                  <a:pt x="88" y="49"/>
                </a:lnTo>
                <a:lnTo>
                  <a:pt x="88" y="39"/>
                </a:lnTo>
                <a:lnTo>
                  <a:pt x="88" y="39"/>
                </a:lnTo>
                <a:lnTo>
                  <a:pt x="88" y="39"/>
                </a:lnTo>
                <a:close/>
                <a:moveTo>
                  <a:pt x="132" y="36"/>
                </a:moveTo>
                <a:lnTo>
                  <a:pt x="128" y="40"/>
                </a:lnTo>
                <a:lnTo>
                  <a:pt x="128" y="40"/>
                </a:lnTo>
                <a:lnTo>
                  <a:pt x="127" y="43"/>
                </a:lnTo>
                <a:lnTo>
                  <a:pt x="128" y="47"/>
                </a:lnTo>
                <a:lnTo>
                  <a:pt x="128" y="47"/>
                </a:lnTo>
                <a:lnTo>
                  <a:pt x="130" y="49"/>
                </a:lnTo>
                <a:lnTo>
                  <a:pt x="132" y="49"/>
                </a:lnTo>
                <a:lnTo>
                  <a:pt x="132" y="36"/>
                </a:lnTo>
                <a:lnTo>
                  <a:pt x="132" y="36"/>
                </a:lnTo>
                <a:close/>
                <a:moveTo>
                  <a:pt x="132" y="127"/>
                </a:moveTo>
                <a:lnTo>
                  <a:pt x="132" y="127"/>
                </a:lnTo>
                <a:lnTo>
                  <a:pt x="130" y="127"/>
                </a:lnTo>
                <a:lnTo>
                  <a:pt x="128" y="128"/>
                </a:lnTo>
                <a:lnTo>
                  <a:pt x="128" y="128"/>
                </a:lnTo>
                <a:lnTo>
                  <a:pt x="127" y="131"/>
                </a:lnTo>
                <a:lnTo>
                  <a:pt x="128" y="135"/>
                </a:lnTo>
                <a:lnTo>
                  <a:pt x="132" y="138"/>
                </a:lnTo>
                <a:lnTo>
                  <a:pt x="132" y="127"/>
                </a:lnTo>
                <a:lnTo>
                  <a:pt x="132" y="127"/>
                </a:lnTo>
                <a:close/>
                <a:moveTo>
                  <a:pt x="88" y="30"/>
                </a:moveTo>
                <a:lnTo>
                  <a:pt x="88" y="0"/>
                </a:lnTo>
                <a:lnTo>
                  <a:pt x="88" y="0"/>
                </a:lnTo>
                <a:lnTo>
                  <a:pt x="92" y="1"/>
                </a:lnTo>
                <a:lnTo>
                  <a:pt x="92" y="4"/>
                </a:lnTo>
                <a:lnTo>
                  <a:pt x="92" y="26"/>
                </a:lnTo>
                <a:lnTo>
                  <a:pt x="92" y="26"/>
                </a:lnTo>
                <a:lnTo>
                  <a:pt x="92" y="28"/>
                </a:lnTo>
                <a:lnTo>
                  <a:pt x="88" y="30"/>
                </a:lnTo>
                <a:lnTo>
                  <a:pt x="88" y="30"/>
                </a:lnTo>
                <a:close/>
                <a:moveTo>
                  <a:pt x="88" y="191"/>
                </a:moveTo>
                <a:lnTo>
                  <a:pt x="85" y="191"/>
                </a:lnTo>
                <a:lnTo>
                  <a:pt x="85" y="191"/>
                </a:lnTo>
                <a:lnTo>
                  <a:pt x="80" y="191"/>
                </a:lnTo>
                <a:lnTo>
                  <a:pt x="76" y="189"/>
                </a:lnTo>
                <a:lnTo>
                  <a:pt x="71" y="187"/>
                </a:lnTo>
                <a:lnTo>
                  <a:pt x="67" y="184"/>
                </a:lnTo>
                <a:lnTo>
                  <a:pt x="65" y="180"/>
                </a:lnTo>
                <a:lnTo>
                  <a:pt x="62" y="176"/>
                </a:lnTo>
                <a:lnTo>
                  <a:pt x="61" y="172"/>
                </a:lnTo>
                <a:lnTo>
                  <a:pt x="61" y="166"/>
                </a:lnTo>
                <a:lnTo>
                  <a:pt x="61" y="128"/>
                </a:lnTo>
                <a:lnTo>
                  <a:pt x="61" y="128"/>
                </a:lnTo>
                <a:lnTo>
                  <a:pt x="55" y="124"/>
                </a:lnTo>
                <a:lnTo>
                  <a:pt x="51" y="119"/>
                </a:lnTo>
                <a:lnTo>
                  <a:pt x="47" y="114"/>
                </a:lnTo>
                <a:lnTo>
                  <a:pt x="44" y="108"/>
                </a:lnTo>
                <a:lnTo>
                  <a:pt x="44" y="67"/>
                </a:lnTo>
                <a:lnTo>
                  <a:pt x="44" y="67"/>
                </a:lnTo>
                <a:lnTo>
                  <a:pt x="47" y="61"/>
                </a:lnTo>
                <a:lnTo>
                  <a:pt x="51" y="55"/>
                </a:lnTo>
                <a:lnTo>
                  <a:pt x="57" y="51"/>
                </a:lnTo>
                <a:lnTo>
                  <a:pt x="62" y="47"/>
                </a:lnTo>
                <a:lnTo>
                  <a:pt x="67" y="43"/>
                </a:lnTo>
                <a:lnTo>
                  <a:pt x="74" y="40"/>
                </a:lnTo>
                <a:lnTo>
                  <a:pt x="81" y="39"/>
                </a:lnTo>
                <a:lnTo>
                  <a:pt x="88" y="39"/>
                </a:lnTo>
                <a:lnTo>
                  <a:pt x="88" y="49"/>
                </a:lnTo>
                <a:lnTo>
                  <a:pt x="88" y="49"/>
                </a:lnTo>
                <a:lnTo>
                  <a:pt x="81" y="50"/>
                </a:lnTo>
                <a:lnTo>
                  <a:pt x="73" y="51"/>
                </a:lnTo>
                <a:lnTo>
                  <a:pt x="66" y="55"/>
                </a:lnTo>
                <a:lnTo>
                  <a:pt x="61" y="61"/>
                </a:lnTo>
                <a:lnTo>
                  <a:pt x="61" y="61"/>
                </a:lnTo>
                <a:lnTo>
                  <a:pt x="57" y="66"/>
                </a:lnTo>
                <a:lnTo>
                  <a:pt x="53" y="73"/>
                </a:lnTo>
                <a:lnTo>
                  <a:pt x="50" y="80"/>
                </a:lnTo>
                <a:lnTo>
                  <a:pt x="50" y="88"/>
                </a:lnTo>
                <a:lnTo>
                  <a:pt x="50" y="88"/>
                </a:lnTo>
                <a:lnTo>
                  <a:pt x="51" y="97"/>
                </a:lnTo>
                <a:lnTo>
                  <a:pt x="55" y="107"/>
                </a:lnTo>
                <a:lnTo>
                  <a:pt x="61" y="115"/>
                </a:lnTo>
                <a:lnTo>
                  <a:pt x="69" y="120"/>
                </a:lnTo>
                <a:lnTo>
                  <a:pt x="69" y="120"/>
                </a:lnTo>
                <a:lnTo>
                  <a:pt x="69" y="120"/>
                </a:lnTo>
                <a:lnTo>
                  <a:pt x="70" y="123"/>
                </a:lnTo>
                <a:lnTo>
                  <a:pt x="70" y="126"/>
                </a:lnTo>
                <a:lnTo>
                  <a:pt x="70" y="147"/>
                </a:lnTo>
                <a:lnTo>
                  <a:pt x="88" y="147"/>
                </a:lnTo>
                <a:lnTo>
                  <a:pt x="88" y="191"/>
                </a:lnTo>
                <a:lnTo>
                  <a:pt x="88" y="191"/>
                </a:lnTo>
                <a:close/>
                <a:moveTo>
                  <a:pt x="88" y="0"/>
                </a:moveTo>
                <a:lnTo>
                  <a:pt x="88" y="30"/>
                </a:lnTo>
                <a:lnTo>
                  <a:pt x="88" y="30"/>
                </a:lnTo>
                <a:lnTo>
                  <a:pt x="88" y="30"/>
                </a:lnTo>
                <a:lnTo>
                  <a:pt x="88" y="30"/>
                </a:lnTo>
                <a:lnTo>
                  <a:pt x="88" y="30"/>
                </a:lnTo>
                <a:lnTo>
                  <a:pt x="85" y="28"/>
                </a:lnTo>
                <a:lnTo>
                  <a:pt x="84" y="26"/>
                </a:lnTo>
                <a:lnTo>
                  <a:pt x="84" y="4"/>
                </a:lnTo>
                <a:lnTo>
                  <a:pt x="84" y="4"/>
                </a:lnTo>
                <a:lnTo>
                  <a:pt x="85" y="1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close/>
                <a:moveTo>
                  <a:pt x="44" y="138"/>
                </a:moveTo>
                <a:lnTo>
                  <a:pt x="47" y="135"/>
                </a:lnTo>
                <a:lnTo>
                  <a:pt x="47" y="135"/>
                </a:lnTo>
                <a:lnTo>
                  <a:pt x="48" y="131"/>
                </a:lnTo>
                <a:lnTo>
                  <a:pt x="47" y="128"/>
                </a:lnTo>
                <a:lnTo>
                  <a:pt x="47" y="128"/>
                </a:lnTo>
                <a:lnTo>
                  <a:pt x="44" y="127"/>
                </a:lnTo>
                <a:lnTo>
                  <a:pt x="44" y="138"/>
                </a:lnTo>
                <a:lnTo>
                  <a:pt x="44" y="138"/>
                </a:lnTo>
                <a:close/>
                <a:moveTo>
                  <a:pt x="44" y="49"/>
                </a:moveTo>
                <a:lnTo>
                  <a:pt x="44" y="49"/>
                </a:lnTo>
                <a:lnTo>
                  <a:pt x="47" y="47"/>
                </a:lnTo>
                <a:lnTo>
                  <a:pt x="47" y="47"/>
                </a:lnTo>
                <a:lnTo>
                  <a:pt x="48" y="43"/>
                </a:lnTo>
                <a:lnTo>
                  <a:pt x="47" y="40"/>
                </a:lnTo>
                <a:lnTo>
                  <a:pt x="44" y="38"/>
                </a:lnTo>
                <a:lnTo>
                  <a:pt x="44" y="49"/>
                </a:lnTo>
                <a:close/>
                <a:moveTo>
                  <a:pt x="44" y="108"/>
                </a:moveTo>
                <a:lnTo>
                  <a:pt x="44" y="108"/>
                </a:lnTo>
                <a:lnTo>
                  <a:pt x="40" y="99"/>
                </a:lnTo>
                <a:lnTo>
                  <a:pt x="39" y="88"/>
                </a:lnTo>
                <a:lnTo>
                  <a:pt x="39" y="88"/>
                </a:lnTo>
                <a:lnTo>
                  <a:pt x="40" y="77"/>
                </a:lnTo>
                <a:lnTo>
                  <a:pt x="44" y="67"/>
                </a:lnTo>
                <a:lnTo>
                  <a:pt x="44" y="108"/>
                </a:lnTo>
                <a:lnTo>
                  <a:pt x="44" y="108"/>
                </a:lnTo>
                <a:close/>
                <a:moveTo>
                  <a:pt x="44" y="38"/>
                </a:moveTo>
                <a:lnTo>
                  <a:pt x="44" y="49"/>
                </a:lnTo>
                <a:lnTo>
                  <a:pt x="44" y="49"/>
                </a:lnTo>
                <a:lnTo>
                  <a:pt x="40" y="47"/>
                </a:lnTo>
                <a:lnTo>
                  <a:pt x="40" y="47"/>
                </a:lnTo>
                <a:lnTo>
                  <a:pt x="25" y="31"/>
                </a:lnTo>
                <a:lnTo>
                  <a:pt x="25" y="31"/>
                </a:lnTo>
                <a:lnTo>
                  <a:pt x="24" y="28"/>
                </a:lnTo>
                <a:lnTo>
                  <a:pt x="25" y="26"/>
                </a:lnTo>
                <a:lnTo>
                  <a:pt x="25" y="26"/>
                </a:lnTo>
                <a:lnTo>
                  <a:pt x="28" y="24"/>
                </a:lnTo>
                <a:lnTo>
                  <a:pt x="32" y="26"/>
                </a:lnTo>
                <a:lnTo>
                  <a:pt x="44" y="38"/>
                </a:lnTo>
                <a:lnTo>
                  <a:pt x="44" y="38"/>
                </a:lnTo>
                <a:close/>
                <a:moveTo>
                  <a:pt x="44" y="127"/>
                </a:moveTo>
                <a:lnTo>
                  <a:pt x="44" y="138"/>
                </a:lnTo>
                <a:lnTo>
                  <a:pt x="32" y="150"/>
                </a:lnTo>
                <a:lnTo>
                  <a:pt x="32" y="150"/>
                </a:lnTo>
                <a:lnTo>
                  <a:pt x="28" y="151"/>
                </a:lnTo>
                <a:lnTo>
                  <a:pt x="25" y="150"/>
                </a:lnTo>
                <a:lnTo>
                  <a:pt x="25" y="150"/>
                </a:lnTo>
                <a:lnTo>
                  <a:pt x="24" y="147"/>
                </a:lnTo>
                <a:lnTo>
                  <a:pt x="25" y="143"/>
                </a:lnTo>
                <a:lnTo>
                  <a:pt x="40" y="128"/>
                </a:lnTo>
                <a:lnTo>
                  <a:pt x="40" y="128"/>
                </a:lnTo>
                <a:lnTo>
                  <a:pt x="40" y="128"/>
                </a:lnTo>
                <a:lnTo>
                  <a:pt x="44" y="127"/>
                </a:lnTo>
                <a:lnTo>
                  <a:pt x="44" y="127"/>
                </a:lnTo>
                <a:close/>
                <a:moveTo>
                  <a:pt x="4" y="84"/>
                </a:moveTo>
                <a:lnTo>
                  <a:pt x="4" y="84"/>
                </a:lnTo>
                <a:lnTo>
                  <a:pt x="25" y="84"/>
                </a:lnTo>
                <a:lnTo>
                  <a:pt x="25" y="84"/>
                </a:lnTo>
                <a:lnTo>
                  <a:pt x="29" y="85"/>
                </a:lnTo>
                <a:lnTo>
                  <a:pt x="31" y="88"/>
                </a:lnTo>
                <a:lnTo>
                  <a:pt x="31" y="88"/>
                </a:lnTo>
                <a:lnTo>
                  <a:pt x="29" y="91"/>
                </a:lnTo>
                <a:lnTo>
                  <a:pt x="25" y="92"/>
                </a:lnTo>
                <a:lnTo>
                  <a:pt x="4" y="92"/>
                </a:lnTo>
                <a:lnTo>
                  <a:pt x="4" y="92"/>
                </a:lnTo>
                <a:lnTo>
                  <a:pt x="1" y="91"/>
                </a:lnTo>
                <a:lnTo>
                  <a:pt x="0" y="88"/>
                </a:lnTo>
                <a:lnTo>
                  <a:pt x="0" y="88"/>
                </a:lnTo>
                <a:lnTo>
                  <a:pt x="1" y="85"/>
                </a:lnTo>
                <a:lnTo>
                  <a:pt x="4" y="84"/>
                </a:lnTo>
                <a:lnTo>
                  <a:pt x="4" y="84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85" name="PA_淘宝店chenying0907 177"/>
          <p:cNvSpPr>
            <a:spLocks noEditPoints="1"/>
          </p:cNvSpPr>
          <p:nvPr>
            <p:custDataLst>
              <p:tags r:id="rId32"/>
            </p:custDataLst>
          </p:nvPr>
        </p:nvSpPr>
        <p:spPr bwMode="auto">
          <a:xfrm>
            <a:off x="1614017" y="1495280"/>
            <a:ext cx="232011" cy="335817"/>
          </a:xfrm>
          <a:custGeom>
            <a:avLst/>
            <a:gdLst>
              <a:gd name="T0" fmla="*/ 132 w 264"/>
              <a:gd name="T1" fmla="*/ 7 h 382"/>
              <a:gd name="T2" fmla="*/ 140 w 264"/>
              <a:gd name="T3" fmla="*/ 126 h 382"/>
              <a:gd name="T4" fmla="*/ 156 w 264"/>
              <a:gd name="T5" fmla="*/ 128 h 382"/>
              <a:gd name="T6" fmla="*/ 186 w 264"/>
              <a:gd name="T7" fmla="*/ 142 h 382"/>
              <a:gd name="T8" fmla="*/ 206 w 264"/>
              <a:gd name="T9" fmla="*/ 166 h 382"/>
              <a:gd name="T10" fmla="*/ 218 w 264"/>
              <a:gd name="T11" fmla="*/ 196 h 382"/>
              <a:gd name="T12" fmla="*/ 220 w 264"/>
              <a:gd name="T13" fmla="*/ 212 h 382"/>
              <a:gd name="T14" fmla="*/ 220 w 264"/>
              <a:gd name="T15" fmla="*/ 222 h 382"/>
              <a:gd name="T16" fmla="*/ 215 w 264"/>
              <a:gd name="T17" fmla="*/ 239 h 382"/>
              <a:gd name="T18" fmla="*/ 210 w 264"/>
              <a:gd name="T19" fmla="*/ 254 h 382"/>
              <a:gd name="T20" fmla="*/ 194 w 264"/>
              <a:gd name="T21" fmla="*/ 275 h 382"/>
              <a:gd name="T22" fmla="*/ 174 w 264"/>
              <a:gd name="T23" fmla="*/ 290 h 382"/>
              <a:gd name="T24" fmla="*/ 159 w 264"/>
              <a:gd name="T25" fmla="*/ 296 h 382"/>
              <a:gd name="T26" fmla="*/ 141 w 264"/>
              <a:gd name="T27" fmla="*/ 300 h 382"/>
              <a:gd name="T28" fmla="*/ 132 w 264"/>
              <a:gd name="T29" fmla="*/ 300 h 382"/>
              <a:gd name="T30" fmla="*/ 132 w 264"/>
              <a:gd name="T31" fmla="*/ 327 h 382"/>
              <a:gd name="T32" fmla="*/ 144 w 264"/>
              <a:gd name="T33" fmla="*/ 333 h 382"/>
              <a:gd name="T34" fmla="*/ 149 w 264"/>
              <a:gd name="T35" fmla="*/ 345 h 382"/>
              <a:gd name="T36" fmla="*/ 148 w 264"/>
              <a:gd name="T37" fmla="*/ 353 h 382"/>
              <a:gd name="T38" fmla="*/ 138 w 264"/>
              <a:gd name="T39" fmla="*/ 363 h 382"/>
              <a:gd name="T40" fmla="*/ 132 w 264"/>
              <a:gd name="T41" fmla="*/ 382 h 382"/>
              <a:gd name="T42" fmla="*/ 228 w 264"/>
              <a:gd name="T43" fmla="*/ 361 h 382"/>
              <a:gd name="T44" fmla="*/ 228 w 264"/>
              <a:gd name="T45" fmla="*/ 357 h 382"/>
              <a:gd name="T46" fmla="*/ 221 w 264"/>
              <a:gd name="T47" fmla="*/ 349 h 382"/>
              <a:gd name="T48" fmla="*/ 201 w 264"/>
              <a:gd name="T49" fmla="*/ 340 h 382"/>
              <a:gd name="T50" fmla="*/ 182 w 264"/>
              <a:gd name="T51" fmla="*/ 336 h 382"/>
              <a:gd name="T52" fmla="*/ 214 w 264"/>
              <a:gd name="T53" fmla="*/ 315 h 382"/>
              <a:gd name="T54" fmla="*/ 241 w 264"/>
              <a:gd name="T55" fmla="*/ 287 h 382"/>
              <a:gd name="T56" fmla="*/ 257 w 264"/>
              <a:gd name="T57" fmla="*/ 253 h 382"/>
              <a:gd name="T58" fmla="*/ 264 w 264"/>
              <a:gd name="T59" fmla="*/ 212 h 382"/>
              <a:gd name="T60" fmla="*/ 263 w 264"/>
              <a:gd name="T61" fmla="*/ 200 h 382"/>
              <a:gd name="T62" fmla="*/ 259 w 264"/>
              <a:gd name="T63" fmla="*/ 177 h 382"/>
              <a:gd name="T64" fmla="*/ 251 w 264"/>
              <a:gd name="T65" fmla="*/ 156 h 382"/>
              <a:gd name="T66" fmla="*/ 240 w 264"/>
              <a:gd name="T67" fmla="*/ 137 h 382"/>
              <a:gd name="T68" fmla="*/ 225 w 264"/>
              <a:gd name="T69" fmla="*/ 119 h 382"/>
              <a:gd name="T70" fmla="*/ 207 w 264"/>
              <a:gd name="T71" fmla="*/ 104 h 382"/>
              <a:gd name="T72" fmla="*/ 187 w 264"/>
              <a:gd name="T73" fmla="*/ 93 h 382"/>
              <a:gd name="T74" fmla="*/ 165 w 264"/>
              <a:gd name="T75" fmla="*/ 85 h 382"/>
              <a:gd name="T76" fmla="*/ 174 w 264"/>
              <a:gd name="T77" fmla="*/ 20 h 382"/>
              <a:gd name="T78" fmla="*/ 111 w 264"/>
              <a:gd name="T79" fmla="*/ 0 h 382"/>
              <a:gd name="T80" fmla="*/ 118 w 264"/>
              <a:gd name="T81" fmla="*/ 195 h 382"/>
              <a:gd name="T82" fmla="*/ 132 w 264"/>
              <a:gd name="T83" fmla="*/ 7 h 382"/>
              <a:gd name="T84" fmla="*/ 132 w 264"/>
              <a:gd name="T85" fmla="*/ 300 h 382"/>
              <a:gd name="T86" fmla="*/ 118 w 264"/>
              <a:gd name="T87" fmla="*/ 299 h 382"/>
              <a:gd name="T88" fmla="*/ 92 w 264"/>
              <a:gd name="T89" fmla="*/ 291 h 382"/>
              <a:gd name="T90" fmla="*/ 119 w 264"/>
              <a:gd name="T91" fmla="*/ 284 h 382"/>
              <a:gd name="T92" fmla="*/ 58 w 264"/>
              <a:gd name="T93" fmla="*/ 260 h 382"/>
              <a:gd name="T94" fmla="*/ 0 w 264"/>
              <a:gd name="T95" fmla="*/ 260 h 382"/>
              <a:gd name="T96" fmla="*/ 22 w 264"/>
              <a:gd name="T97" fmla="*/ 284 h 382"/>
              <a:gd name="T98" fmla="*/ 34 w 264"/>
              <a:gd name="T99" fmla="*/ 300 h 382"/>
              <a:gd name="T100" fmla="*/ 65 w 264"/>
              <a:gd name="T101" fmla="*/ 326 h 382"/>
              <a:gd name="T102" fmla="*/ 83 w 264"/>
              <a:gd name="T103" fmla="*/ 336 h 382"/>
              <a:gd name="T104" fmla="*/ 49 w 264"/>
              <a:gd name="T105" fmla="*/ 345 h 382"/>
              <a:gd name="T106" fmla="*/ 39 w 264"/>
              <a:gd name="T107" fmla="*/ 353 h 382"/>
              <a:gd name="T108" fmla="*/ 35 w 264"/>
              <a:gd name="T109" fmla="*/ 361 h 382"/>
              <a:gd name="T110" fmla="*/ 132 w 264"/>
              <a:gd name="T111" fmla="*/ 382 h 382"/>
              <a:gd name="T112" fmla="*/ 132 w 264"/>
              <a:gd name="T113" fmla="*/ 364 h 382"/>
              <a:gd name="T114" fmla="*/ 119 w 264"/>
              <a:gd name="T115" fmla="*/ 359 h 382"/>
              <a:gd name="T116" fmla="*/ 114 w 264"/>
              <a:gd name="T117" fmla="*/ 345 h 382"/>
              <a:gd name="T118" fmla="*/ 115 w 264"/>
              <a:gd name="T119" fmla="*/ 338 h 382"/>
              <a:gd name="T120" fmla="*/ 125 w 264"/>
              <a:gd name="T121" fmla="*/ 329 h 382"/>
              <a:gd name="T122" fmla="*/ 132 w 264"/>
              <a:gd name="T123" fmla="*/ 300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4" h="382">
                <a:moveTo>
                  <a:pt x="174" y="20"/>
                </a:moveTo>
                <a:lnTo>
                  <a:pt x="132" y="7"/>
                </a:lnTo>
                <a:lnTo>
                  <a:pt x="132" y="151"/>
                </a:lnTo>
                <a:lnTo>
                  <a:pt x="140" y="126"/>
                </a:lnTo>
                <a:lnTo>
                  <a:pt x="140" y="126"/>
                </a:lnTo>
                <a:lnTo>
                  <a:pt x="156" y="128"/>
                </a:lnTo>
                <a:lnTo>
                  <a:pt x="172" y="134"/>
                </a:lnTo>
                <a:lnTo>
                  <a:pt x="186" y="142"/>
                </a:lnTo>
                <a:lnTo>
                  <a:pt x="197" y="153"/>
                </a:lnTo>
                <a:lnTo>
                  <a:pt x="206" y="166"/>
                </a:lnTo>
                <a:lnTo>
                  <a:pt x="214" y="180"/>
                </a:lnTo>
                <a:lnTo>
                  <a:pt x="218" y="196"/>
                </a:lnTo>
                <a:lnTo>
                  <a:pt x="220" y="204"/>
                </a:lnTo>
                <a:lnTo>
                  <a:pt x="220" y="212"/>
                </a:lnTo>
                <a:lnTo>
                  <a:pt x="220" y="212"/>
                </a:lnTo>
                <a:lnTo>
                  <a:pt x="220" y="222"/>
                </a:lnTo>
                <a:lnTo>
                  <a:pt x="218" y="230"/>
                </a:lnTo>
                <a:lnTo>
                  <a:pt x="215" y="239"/>
                </a:lnTo>
                <a:lnTo>
                  <a:pt x="213" y="246"/>
                </a:lnTo>
                <a:lnTo>
                  <a:pt x="210" y="254"/>
                </a:lnTo>
                <a:lnTo>
                  <a:pt x="205" y="262"/>
                </a:lnTo>
                <a:lnTo>
                  <a:pt x="194" y="275"/>
                </a:lnTo>
                <a:lnTo>
                  <a:pt x="182" y="286"/>
                </a:lnTo>
                <a:lnTo>
                  <a:pt x="174" y="290"/>
                </a:lnTo>
                <a:lnTo>
                  <a:pt x="167" y="294"/>
                </a:lnTo>
                <a:lnTo>
                  <a:pt x="159" y="296"/>
                </a:lnTo>
                <a:lnTo>
                  <a:pt x="150" y="299"/>
                </a:lnTo>
                <a:lnTo>
                  <a:pt x="141" y="300"/>
                </a:lnTo>
                <a:lnTo>
                  <a:pt x="132" y="300"/>
                </a:lnTo>
                <a:lnTo>
                  <a:pt x="132" y="300"/>
                </a:lnTo>
                <a:lnTo>
                  <a:pt x="132" y="327"/>
                </a:lnTo>
                <a:lnTo>
                  <a:pt x="132" y="327"/>
                </a:lnTo>
                <a:lnTo>
                  <a:pt x="138" y="329"/>
                </a:lnTo>
                <a:lnTo>
                  <a:pt x="144" y="333"/>
                </a:lnTo>
                <a:lnTo>
                  <a:pt x="148" y="338"/>
                </a:lnTo>
                <a:lnTo>
                  <a:pt x="149" y="345"/>
                </a:lnTo>
                <a:lnTo>
                  <a:pt x="149" y="345"/>
                </a:lnTo>
                <a:lnTo>
                  <a:pt x="148" y="353"/>
                </a:lnTo>
                <a:lnTo>
                  <a:pt x="144" y="359"/>
                </a:lnTo>
                <a:lnTo>
                  <a:pt x="138" y="363"/>
                </a:lnTo>
                <a:lnTo>
                  <a:pt x="132" y="364"/>
                </a:lnTo>
                <a:lnTo>
                  <a:pt x="132" y="382"/>
                </a:lnTo>
                <a:lnTo>
                  <a:pt x="228" y="382"/>
                </a:lnTo>
                <a:lnTo>
                  <a:pt x="228" y="361"/>
                </a:lnTo>
                <a:lnTo>
                  <a:pt x="228" y="361"/>
                </a:lnTo>
                <a:lnTo>
                  <a:pt x="228" y="357"/>
                </a:lnTo>
                <a:lnTo>
                  <a:pt x="225" y="353"/>
                </a:lnTo>
                <a:lnTo>
                  <a:pt x="221" y="349"/>
                </a:lnTo>
                <a:lnTo>
                  <a:pt x="215" y="345"/>
                </a:lnTo>
                <a:lnTo>
                  <a:pt x="201" y="340"/>
                </a:lnTo>
                <a:lnTo>
                  <a:pt x="182" y="336"/>
                </a:lnTo>
                <a:lnTo>
                  <a:pt x="182" y="336"/>
                </a:lnTo>
                <a:lnTo>
                  <a:pt x="199" y="326"/>
                </a:lnTo>
                <a:lnTo>
                  <a:pt x="214" y="315"/>
                </a:lnTo>
                <a:lnTo>
                  <a:pt x="229" y="302"/>
                </a:lnTo>
                <a:lnTo>
                  <a:pt x="241" y="287"/>
                </a:lnTo>
                <a:lnTo>
                  <a:pt x="251" y="271"/>
                </a:lnTo>
                <a:lnTo>
                  <a:pt x="257" y="253"/>
                </a:lnTo>
                <a:lnTo>
                  <a:pt x="263" y="233"/>
                </a:lnTo>
                <a:lnTo>
                  <a:pt x="264" y="212"/>
                </a:lnTo>
                <a:lnTo>
                  <a:pt x="264" y="212"/>
                </a:lnTo>
                <a:lnTo>
                  <a:pt x="263" y="200"/>
                </a:lnTo>
                <a:lnTo>
                  <a:pt x="262" y="189"/>
                </a:lnTo>
                <a:lnTo>
                  <a:pt x="259" y="177"/>
                </a:lnTo>
                <a:lnTo>
                  <a:pt x="256" y="166"/>
                </a:lnTo>
                <a:lnTo>
                  <a:pt x="251" y="156"/>
                </a:lnTo>
                <a:lnTo>
                  <a:pt x="245" y="146"/>
                </a:lnTo>
                <a:lnTo>
                  <a:pt x="240" y="137"/>
                </a:lnTo>
                <a:lnTo>
                  <a:pt x="232" y="127"/>
                </a:lnTo>
                <a:lnTo>
                  <a:pt x="225" y="119"/>
                </a:lnTo>
                <a:lnTo>
                  <a:pt x="215" y="111"/>
                </a:lnTo>
                <a:lnTo>
                  <a:pt x="207" y="104"/>
                </a:lnTo>
                <a:lnTo>
                  <a:pt x="198" y="99"/>
                </a:lnTo>
                <a:lnTo>
                  <a:pt x="187" y="93"/>
                </a:lnTo>
                <a:lnTo>
                  <a:pt x="176" y="88"/>
                </a:lnTo>
                <a:lnTo>
                  <a:pt x="165" y="85"/>
                </a:lnTo>
                <a:lnTo>
                  <a:pt x="153" y="82"/>
                </a:lnTo>
                <a:lnTo>
                  <a:pt x="174" y="20"/>
                </a:lnTo>
                <a:close/>
                <a:moveTo>
                  <a:pt x="132" y="7"/>
                </a:moveTo>
                <a:lnTo>
                  <a:pt x="111" y="0"/>
                </a:lnTo>
                <a:lnTo>
                  <a:pt x="56" y="174"/>
                </a:lnTo>
                <a:lnTo>
                  <a:pt x="118" y="195"/>
                </a:lnTo>
                <a:lnTo>
                  <a:pt x="132" y="151"/>
                </a:lnTo>
                <a:lnTo>
                  <a:pt x="132" y="7"/>
                </a:lnTo>
                <a:lnTo>
                  <a:pt x="132" y="7"/>
                </a:lnTo>
                <a:close/>
                <a:moveTo>
                  <a:pt x="132" y="300"/>
                </a:moveTo>
                <a:lnTo>
                  <a:pt x="132" y="300"/>
                </a:lnTo>
                <a:lnTo>
                  <a:pt x="118" y="299"/>
                </a:lnTo>
                <a:lnTo>
                  <a:pt x="104" y="296"/>
                </a:lnTo>
                <a:lnTo>
                  <a:pt x="92" y="291"/>
                </a:lnTo>
                <a:lnTo>
                  <a:pt x="80" y="284"/>
                </a:lnTo>
                <a:lnTo>
                  <a:pt x="119" y="284"/>
                </a:lnTo>
                <a:lnTo>
                  <a:pt x="119" y="260"/>
                </a:lnTo>
                <a:lnTo>
                  <a:pt x="58" y="260"/>
                </a:lnTo>
                <a:lnTo>
                  <a:pt x="10" y="260"/>
                </a:lnTo>
                <a:lnTo>
                  <a:pt x="0" y="260"/>
                </a:lnTo>
                <a:lnTo>
                  <a:pt x="0" y="284"/>
                </a:lnTo>
                <a:lnTo>
                  <a:pt x="22" y="284"/>
                </a:lnTo>
                <a:lnTo>
                  <a:pt x="22" y="284"/>
                </a:lnTo>
                <a:lnTo>
                  <a:pt x="34" y="300"/>
                </a:lnTo>
                <a:lnTo>
                  <a:pt x="48" y="314"/>
                </a:lnTo>
                <a:lnTo>
                  <a:pt x="65" y="326"/>
                </a:lnTo>
                <a:lnTo>
                  <a:pt x="83" y="336"/>
                </a:lnTo>
                <a:lnTo>
                  <a:pt x="83" y="336"/>
                </a:lnTo>
                <a:lnTo>
                  <a:pt x="64" y="340"/>
                </a:lnTo>
                <a:lnTo>
                  <a:pt x="49" y="345"/>
                </a:lnTo>
                <a:lnTo>
                  <a:pt x="44" y="349"/>
                </a:lnTo>
                <a:lnTo>
                  <a:pt x="39" y="353"/>
                </a:lnTo>
                <a:lnTo>
                  <a:pt x="37" y="357"/>
                </a:lnTo>
                <a:lnTo>
                  <a:pt x="35" y="361"/>
                </a:lnTo>
                <a:lnTo>
                  <a:pt x="35" y="382"/>
                </a:lnTo>
                <a:lnTo>
                  <a:pt x="132" y="382"/>
                </a:lnTo>
                <a:lnTo>
                  <a:pt x="132" y="364"/>
                </a:lnTo>
                <a:lnTo>
                  <a:pt x="132" y="364"/>
                </a:lnTo>
                <a:lnTo>
                  <a:pt x="125" y="363"/>
                </a:lnTo>
                <a:lnTo>
                  <a:pt x="119" y="359"/>
                </a:lnTo>
                <a:lnTo>
                  <a:pt x="115" y="353"/>
                </a:lnTo>
                <a:lnTo>
                  <a:pt x="114" y="345"/>
                </a:lnTo>
                <a:lnTo>
                  <a:pt x="114" y="345"/>
                </a:lnTo>
                <a:lnTo>
                  <a:pt x="115" y="338"/>
                </a:lnTo>
                <a:lnTo>
                  <a:pt x="119" y="333"/>
                </a:lnTo>
                <a:lnTo>
                  <a:pt x="125" y="329"/>
                </a:lnTo>
                <a:lnTo>
                  <a:pt x="132" y="327"/>
                </a:lnTo>
                <a:lnTo>
                  <a:pt x="132" y="30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17" name="PA_组合 85"/>
          <p:cNvGrpSpPr/>
          <p:nvPr>
            <p:custDataLst>
              <p:tags r:id="rId33"/>
            </p:custDataLst>
          </p:nvPr>
        </p:nvGrpSpPr>
        <p:grpSpPr>
          <a:xfrm>
            <a:off x="1802086" y="1448687"/>
            <a:ext cx="201252" cy="122196"/>
            <a:chOff x="3143251" y="1577975"/>
            <a:chExt cx="363538" cy="220663"/>
          </a:xfrm>
          <a:solidFill>
            <a:schemeClr val="accent1"/>
          </a:solidFill>
        </p:grpSpPr>
        <p:sp>
          <p:nvSpPr>
            <p:cNvPr id="104" name="Freeform 178"/>
            <p:cNvSpPr>
              <a:spLocks noEditPoints="1"/>
            </p:cNvSpPr>
            <p:nvPr/>
          </p:nvSpPr>
          <p:spPr bwMode="auto">
            <a:xfrm>
              <a:off x="3143251" y="1577975"/>
              <a:ext cx="215900" cy="212725"/>
            </a:xfrm>
            <a:custGeom>
              <a:avLst/>
              <a:gdLst>
                <a:gd name="T0" fmla="*/ 68 w 136"/>
                <a:gd name="T1" fmla="*/ 0 h 134"/>
                <a:gd name="T2" fmla="*/ 94 w 136"/>
                <a:gd name="T3" fmla="*/ 4 h 134"/>
                <a:gd name="T4" fmla="*/ 106 w 136"/>
                <a:gd name="T5" fmla="*/ 11 h 134"/>
                <a:gd name="T6" fmla="*/ 125 w 136"/>
                <a:gd name="T7" fmla="*/ 28 h 134"/>
                <a:gd name="T8" fmla="*/ 134 w 136"/>
                <a:gd name="T9" fmla="*/ 53 h 134"/>
                <a:gd name="T10" fmla="*/ 134 w 136"/>
                <a:gd name="T11" fmla="*/ 79 h 134"/>
                <a:gd name="T12" fmla="*/ 131 w 136"/>
                <a:gd name="T13" fmla="*/ 92 h 134"/>
                <a:gd name="T14" fmla="*/ 121 w 136"/>
                <a:gd name="T15" fmla="*/ 110 h 134"/>
                <a:gd name="T16" fmla="*/ 106 w 136"/>
                <a:gd name="T17" fmla="*/ 123 h 134"/>
                <a:gd name="T18" fmla="*/ 88 w 136"/>
                <a:gd name="T19" fmla="*/ 131 h 134"/>
                <a:gd name="T20" fmla="*/ 68 w 136"/>
                <a:gd name="T21" fmla="*/ 134 h 134"/>
                <a:gd name="T22" fmla="*/ 68 w 136"/>
                <a:gd name="T23" fmla="*/ 122 h 134"/>
                <a:gd name="T24" fmla="*/ 84 w 136"/>
                <a:gd name="T25" fmla="*/ 119 h 134"/>
                <a:gd name="T26" fmla="*/ 99 w 136"/>
                <a:gd name="T27" fmla="*/ 112 h 134"/>
                <a:gd name="T28" fmla="*/ 111 w 136"/>
                <a:gd name="T29" fmla="*/ 102 h 134"/>
                <a:gd name="T30" fmla="*/ 119 w 136"/>
                <a:gd name="T31" fmla="*/ 87 h 134"/>
                <a:gd name="T32" fmla="*/ 119 w 136"/>
                <a:gd name="T33" fmla="*/ 87 h 134"/>
                <a:gd name="T34" fmla="*/ 123 w 136"/>
                <a:gd name="T35" fmla="*/ 66 h 134"/>
                <a:gd name="T36" fmla="*/ 119 w 136"/>
                <a:gd name="T37" fmla="*/ 45 h 134"/>
                <a:gd name="T38" fmla="*/ 107 w 136"/>
                <a:gd name="T39" fmla="*/ 28 h 134"/>
                <a:gd name="T40" fmla="*/ 88 w 136"/>
                <a:gd name="T41" fmla="*/ 16 h 134"/>
                <a:gd name="T42" fmla="*/ 79 w 136"/>
                <a:gd name="T43" fmla="*/ 14 h 134"/>
                <a:gd name="T44" fmla="*/ 68 w 136"/>
                <a:gd name="T45" fmla="*/ 0 h 134"/>
                <a:gd name="T46" fmla="*/ 6 w 136"/>
                <a:gd name="T47" fmla="*/ 42 h 134"/>
                <a:gd name="T48" fmla="*/ 16 w 136"/>
                <a:gd name="T49" fmla="*/ 24 h 134"/>
                <a:gd name="T50" fmla="*/ 31 w 136"/>
                <a:gd name="T51" fmla="*/ 11 h 134"/>
                <a:gd name="T52" fmla="*/ 49 w 136"/>
                <a:gd name="T53" fmla="*/ 3 h 134"/>
                <a:gd name="T54" fmla="*/ 68 w 136"/>
                <a:gd name="T55" fmla="*/ 0 h 134"/>
                <a:gd name="T56" fmla="*/ 68 w 136"/>
                <a:gd name="T57" fmla="*/ 12 h 134"/>
                <a:gd name="T58" fmla="*/ 52 w 136"/>
                <a:gd name="T59" fmla="*/ 15 h 134"/>
                <a:gd name="T60" fmla="*/ 38 w 136"/>
                <a:gd name="T61" fmla="*/ 22 h 134"/>
                <a:gd name="T62" fmla="*/ 26 w 136"/>
                <a:gd name="T63" fmla="*/ 33 h 134"/>
                <a:gd name="T64" fmla="*/ 18 w 136"/>
                <a:gd name="T65" fmla="*/ 46 h 134"/>
                <a:gd name="T66" fmla="*/ 14 w 136"/>
                <a:gd name="T67" fmla="*/ 57 h 134"/>
                <a:gd name="T68" fmla="*/ 15 w 136"/>
                <a:gd name="T69" fmla="*/ 79 h 134"/>
                <a:gd name="T70" fmla="*/ 23 w 136"/>
                <a:gd name="T71" fmla="*/ 98 h 134"/>
                <a:gd name="T72" fmla="*/ 38 w 136"/>
                <a:gd name="T73" fmla="*/ 112 h 134"/>
                <a:gd name="T74" fmla="*/ 48 w 136"/>
                <a:gd name="T75" fmla="*/ 118 h 134"/>
                <a:gd name="T76" fmla="*/ 68 w 136"/>
                <a:gd name="T77" fmla="*/ 122 h 134"/>
                <a:gd name="T78" fmla="*/ 68 w 136"/>
                <a:gd name="T79" fmla="*/ 134 h 134"/>
                <a:gd name="T80" fmla="*/ 43 w 136"/>
                <a:gd name="T81" fmla="*/ 130 h 134"/>
                <a:gd name="T82" fmla="*/ 31 w 136"/>
                <a:gd name="T83" fmla="*/ 123 h 134"/>
                <a:gd name="T84" fmla="*/ 12 w 136"/>
                <a:gd name="T85" fmla="*/ 104 h 134"/>
                <a:gd name="T86" fmla="*/ 3 w 136"/>
                <a:gd name="T87" fmla="*/ 81 h 134"/>
                <a:gd name="T88" fmla="*/ 1 w 136"/>
                <a:gd name="T89" fmla="*/ 56 h 134"/>
                <a:gd name="T90" fmla="*/ 6 w 136"/>
                <a:gd name="T91" fmla="*/ 4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134">
                  <a:moveTo>
                    <a:pt x="68" y="0"/>
                  </a:moveTo>
                  <a:lnTo>
                    <a:pt x="68" y="0"/>
                  </a:lnTo>
                  <a:lnTo>
                    <a:pt x="81" y="0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106" y="11"/>
                  </a:lnTo>
                  <a:lnTo>
                    <a:pt x="115" y="19"/>
                  </a:lnTo>
                  <a:lnTo>
                    <a:pt x="125" y="28"/>
                  </a:lnTo>
                  <a:lnTo>
                    <a:pt x="130" y="41"/>
                  </a:lnTo>
                  <a:lnTo>
                    <a:pt x="134" y="53"/>
                  </a:lnTo>
                  <a:lnTo>
                    <a:pt x="136" y="65"/>
                  </a:lnTo>
                  <a:lnTo>
                    <a:pt x="134" y="79"/>
                  </a:lnTo>
                  <a:lnTo>
                    <a:pt x="131" y="92"/>
                  </a:lnTo>
                  <a:lnTo>
                    <a:pt x="131" y="92"/>
                  </a:lnTo>
                  <a:lnTo>
                    <a:pt x="126" y="102"/>
                  </a:lnTo>
                  <a:lnTo>
                    <a:pt x="121" y="110"/>
                  </a:lnTo>
                  <a:lnTo>
                    <a:pt x="114" y="116"/>
                  </a:lnTo>
                  <a:lnTo>
                    <a:pt x="106" y="123"/>
                  </a:lnTo>
                  <a:lnTo>
                    <a:pt x="98" y="129"/>
                  </a:lnTo>
                  <a:lnTo>
                    <a:pt x="88" y="131"/>
                  </a:lnTo>
                  <a:lnTo>
                    <a:pt x="79" y="134"/>
                  </a:lnTo>
                  <a:lnTo>
                    <a:pt x="68" y="134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76" y="122"/>
                  </a:lnTo>
                  <a:lnTo>
                    <a:pt x="84" y="119"/>
                  </a:lnTo>
                  <a:lnTo>
                    <a:pt x="92" y="116"/>
                  </a:lnTo>
                  <a:lnTo>
                    <a:pt x="99" y="112"/>
                  </a:lnTo>
                  <a:lnTo>
                    <a:pt x="104" y="108"/>
                  </a:lnTo>
                  <a:lnTo>
                    <a:pt x="111" y="102"/>
                  </a:lnTo>
                  <a:lnTo>
                    <a:pt x="115" y="95"/>
                  </a:lnTo>
                  <a:lnTo>
                    <a:pt x="119" y="87"/>
                  </a:lnTo>
                  <a:lnTo>
                    <a:pt x="119" y="87"/>
                  </a:lnTo>
                  <a:lnTo>
                    <a:pt x="119" y="87"/>
                  </a:lnTo>
                  <a:lnTo>
                    <a:pt x="122" y="77"/>
                  </a:lnTo>
                  <a:lnTo>
                    <a:pt x="123" y="66"/>
                  </a:lnTo>
                  <a:lnTo>
                    <a:pt x="122" y="56"/>
                  </a:lnTo>
                  <a:lnTo>
                    <a:pt x="119" y="45"/>
                  </a:lnTo>
                  <a:lnTo>
                    <a:pt x="114" y="37"/>
                  </a:lnTo>
                  <a:lnTo>
                    <a:pt x="107" y="28"/>
                  </a:lnTo>
                  <a:lnTo>
                    <a:pt x="99" y="22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79" y="14"/>
                  </a:lnTo>
                  <a:lnTo>
                    <a:pt x="68" y="12"/>
                  </a:lnTo>
                  <a:lnTo>
                    <a:pt x="68" y="0"/>
                  </a:lnTo>
                  <a:close/>
                  <a:moveTo>
                    <a:pt x="6" y="42"/>
                  </a:moveTo>
                  <a:lnTo>
                    <a:pt x="6" y="42"/>
                  </a:lnTo>
                  <a:lnTo>
                    <a:pt x="10" y="33"/>
                  </a:lnTo>
                  <a:lnTo>
                    <a:pt x="16" y="24"/>
                  </a:lnTo>
                  <a:lnTo>
                    <a:pt x="23" y="16"/>
                  </a:lnTo>
                  <a:lnTo>
                    <a:pt x="31" y="11"/>
                  </a:lnTo>
                  <a:lnTo>
                    <a:pt x="39" y="5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0" y="12"/>
                  </a:lnTo>
                  <a:lnTo>
                    <a:pt x="52" y="15"/>
                  </a:lnTo>
                  <a:lnTo>
                    <a:pt x="45" y="18"/>
                  </a:lnTo>
                  <a:lnTo>
                    <a:pt x="38" y="22"/>
                  </a:lnTo>
                  <a:lnTo>
                    <a:pt x="31" y="26"/>
                  </a:lnTo>
                  <a:lnTo>
                    <a:pt x="26" y="33"/>
                  </a:lnTo>
                  <a:lnTo>
                    <a:pt x="20" y="39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4" y="57"/>
                  </a:lnTo>
                  <a:lnTo>
                    <a:pt x="14" y="68"/>
                  </a:lnTo>
                  <a:lnTo>
                    <a:pt x="15" y="79"/>
                  </a:lnTo>
                  <a:lnTo>
                    <a:pt x="18" y="88"/>
                  </a:lnTo>
                  <a:lnTo>
                    <a:pt x="23" y="98"/>
                  </a:lnTo>
                  <a:lnTo>
                    <a:pt x="30" y="106"/>
                  </a:lnTo>
                  <a:lnTo>
                    <a:pt x="38" y="112"/>
                  </a:lnTo>
                  <a:lnTo>
                    <a:pt x="48" y="118"/>
                  </a:lnTo>
                  <a:lnTo>
                    <a:pt x="48" y="118"/>
                  </a:lnTo>
                  <a:lnTo>
                    <a:pt x="58" y="121"/>
                  </a:lnTo>
                  <a:lnTo>
                    <a:pt x="68" y="122"/>
                  </a:lnTo>
                  <a:lnTo>
                    <a:pt x="68" y="134"/>
                  </a:lnTo>
                  <a:lnTo>
                    <a:pt x="68" y="134"/>
                  </a:lnTo>
                  <a:lnTo>
                    <a:pt x="56" y="133"/>
                  </a:lnTo>
                  <a:lnTo>
                    <a:pt x="43" y="130"/>
                  </a:lnTo>
                  <a:lnTo>
                    <a:pt x="43" y="130"/>
                  </a:lnTo>
                  <a:lnTo>
                    <a:pt x="31" y="123"/>
                  </a:lnTo>
                  <a:lnTo>
                    <a:pt x="20" y="115"/>
                  </a:lnTo>
                  <a:lnTo>
                    <a:pt x="12" y="104"/>
                  </a:lnTo>
                  <a:lnTo>
                    <a:pt x="6" y="93"/>
                  </a:lnTo>
                  <a:lnTo>
                    <a:pt x="3" y="81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6" y="42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05" name="Freeform 179"/>
            <p:cNvSpPr/>
            <p:nvPr/>
          </p:nvSpPr>
          <p:spPr bwMode="auto">
            <a:xfrm>
              <a:off x="3335338" y="1706563"/>
              <a:ext cx="106363" cy="65088"/>
            </a:xfrm>
            <a:custGeom>
              <a:avLst/>
              <a:gdLst>
                <a:gd name="T0" fmla="*/ 61 w 67"/>
                <a:gd name="T1" fmla="*/ 41 h 41"/>
                <a:gd name="T2" fmla="*/ 67 w 67"/>
                <a:gd name="T3" fmla="*/ 25 h 41"/>
                <a:gd name="T4" fmla="*/ 6 w 67"/>
                <a:gd name="T5" fmla="*/ 0 h 41"/>
                <a:gd name="T6" fmla="*/ 0 w 67"/>
                <a:gd name="T7" fmla="*/ 17 h 41"/>
                <a:gd name="T8" fmla="*/ 61 w 67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1">
                  <a:moveTo>
                    <a:pt x="61" y="41"/>
                  </a:moveTo>
                  <a:lnTo>
                    <a:pt x="67" y="25"/>
                  </a:lnTo>
                  <a:lnTo>
                    <a:pt x="6" y="0"/>
                  </a:lnTo>
                  <a:lnTo>
                    <a:pt x="0" y="17"/>
                  </a:lnTo>
                  <a:lnTo>
                    <a:pt x="61" y="4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06" name="Freeform 180"/>
            <p:cNvSpPr/>
            <p:nvPr/>
          </p:nvSpPr>
          <p:spPr bwMode="auto">
            <a:xfrm>
              <a:off x="3368676" y="1717675"/>
              <a:ext cx="138113" cy="80963"/>
            </a:xfrm>
            <a:custGeom>
              <a:avLst/>
              <a:gdLst>
                <a:gd name="T0" fmla="*/ 67 w 87"/>
                <a:gd name="T1" fmla="*/ 51 h 51"/>
                <a:gd name="T2" fmla="*/ 67 w 87"/>
                <a:gd name="T3" fmla="*/ 51 h 51"/>
                <a:gd name="T4" fmla="*/ 73 w 87"/>
                <a:gd name="T5" fmla="*/ 51 h 51"/>
                <a:gd name="T6" fmla="*/ 79 w 87"/>
                <a:gd name="T7" fmla="*/ 51 h 51"/>
                <a:gd name="T8" fmla="*/ 83 w 87"/>
                <a:gd name="T9" fmla="*/ 47 h 51"/>
                <a:gd name="T10" fmla="*/ 86 w 87"/>
                <a:gd name="T11" fmla="*/ 43 h 51"/>
                <a:gd name="T12" fmla="*/ 86 w 87"/>
                <a:gd name="T13" fmla="*/ 43 h 51"/>
                <a:gd name="T14" fmla="*/ 87 w 87"/>
                <a:gd name="T15" fmla="*/ 37 h 51"/>
                <a:gd name="T16" fmla="*/ 86 w 87"/>
                <a:gd name="T17" fmla="*/ 31 h 51"/>
                <a:gd name="T18" fmla="*/ 83 w 87"/>
                <a:gd name="T19" fmla="*/ 27 h 51"/>
                <a:gd name="T20" fmla="*/ 78 w 87"/>
                <a:gd name="T21" fmla="*/ 24 h 51"/>
                <a:gd name="T22" fmla="*/ 21 w 87"/>
                <a:gd name="T23" fmla="*/ 1 h 51"/>
                <a:gd name="T24" fmla="*/ 21 w 87"/>
                <a:gd name="T25" fmla="*/ 1 h 51"/>
                <a:gd name="T26" fmla="*/ 15 w 87"/>
                <a:gd name="T27" fmla="*/ 0 h 51"/>
                <a:gd name="T28" fmla="*/ 10 w 87"/>
                <a:gd name="T29" fmla="*/ 1 h 51"/>
                <a:gd name="T30" fmla="*/ 4 w 87"/>
                <a:gd name="T31" fmla="*/ 4 h 51"/>
                <a:gd name="T32" fmla="*/ 2 w 87"/>
                <a:gd name="T33" fmla="*/ 10 h 51"/>
                <a:gd name="T34" fmla="*/ 2 w 87"/>
                <a:gd name="T35" fmla="*/ 10 h 51"/>
                <a:gd name="T36" fmla="*/ 0 w 87"/>
                <a:gd name="T37" fmla="*/ 15 h 51"/>
                <a:gd name="T38" fmla="*/ 2 w 87"/>
                <a:gd name="T39" fmla="*/ 20 h 51"/>
                <a:gd name="T40" fmla="*/ 4 w 87"/>
                <a:gd name="T41" fmla="*/ 24 h 51"/>
                <a:gd name="T42" fmla="*/ 10 w 87"/>
                <a:gd name="T43" fmla="*/ 28 h 51"/>
                <a:gd name="T44" fmla="*/ 67 w 87"/>
                <a:gd name="T4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51">
                  <a:moveTo>
                    <a:pt x="67" y="51"/>
                  </a:moveTo>
                  <a:lnTo>
                    <a:pt x="67" y="51"/>
                  </a:lnTo>
                  <a:lnTo>
                    <a:pt x="73" y="51"/>
                  </a:lnTo>
                  <a:lnTo>
                    <a:pt x="79" y="51"/>
                  </a:lnTo>
                  <a:lnTo>
                    <a:pt x="83" y="47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7" y="37"/>
                  </a:lnTo>
                  <a:lnTo>
                    <a:pt x="86" y="31"/>
                  </a:lnTo>
                  <a:lnTo>
                    <a:pt x="83" y="27"/>
                  </a:lnTo>
                  <a:lnTo>
                    <a:pt x="78" y="24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67" y="5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87" name="PA_淘宝店chenying0907 181"/>
          <p:cNvSpPr>
            <a:spLocks noEditPoints="1"/>
          </p:cNvSpPr>
          <p:nvPr>
            <p:custDataLst>
              <p:tags r:id="rId34"/>
            </p:custDataLst>
          </p:nvPr>
        </p:nvSpPr>
        <p:spPr bwMode="auto">
          <a:xfrm>
            <a:off x="1809117" y="2159001"/>
            <a:ext cx="241679" cy="86152"/>
          </a:xfrm>
          <a:custGeom>
            <a:avLst/>
            <a:gdLst>
              <a:gd name="T0" fmla="*/ 239 w 275"/>
              <a:gd name="T1" fmla="*/ 40 h 98"/>
              <a:gd name="T2" fmla="*/ 258 w 275"/>
              <a:gd name="T3" fmla="*/ 65 h 98"/>
              <a:gd name="T4" fmla="*/ 239 w 275"/>
              <a:gd name="T5" fmla="*/ 88 h 98"/>
              <a:gd name="T6" fmla="*/ 275 w 275"/>
              <a:gd name="T7" fmla="*/ 78 h 98"/>
              <a:gd name="T8" fmla="*/ 239 w 275"/>
              <a:gd name="T9" fmla="*/ 40 h 98"/>
              <a:gd name="T10" fmla="*/ 118 w 275"/>
              <a:gd name="T11" fmla="*/ 15 h 98"/>
              <a:gd name="T12" fmla="*/ 111 w 275"/>
              <a:gd name="T13" fmla="*/ 11 h 98"/>
              <a:gd name="T14" fmla="*/ 84 w 275"/>
              <a:gd name="T15" fmla="*/ 8 h 98"/>
              <a:gd name="T16" fmla="*/ 107 w 275"/>
              <a:gd name="T17" fmla="*/ 14 h 98"/>
              <a:gd name="T18" fmla="*/ 113 w 275"/>
              <a:gd name="T19" fmla="*/ 17 h 98"/>
              <a:gd name="T20" fmla="*/ 113 w 275"/>
              <a:gd name="T21" fmla="*/ 22 h 98"/>
              <a:gd name="T22" fmla="*/ 110 w 275"/>
              <a:gd name="T23" fmla="*/ 36 h 98"/>
              <a:gd name="T24" fmla="*/ 109 w 275"/>
              <a:gd name="T25" fmla="*/ 33 h 98"/>
              <a:gd name="T26" fmla="*/ 84 w 275"/>
              <a:gd name="T27" fmla="*/ 26 h 98"/>
              <a:gd name="T28" fmla="*/ 99 w 275"/>
              <a:gd name="T29" fmla="*/ 76 h 98"/>
              <a:gd name="T30" fmla="*/ 103 w 275"/>
              <a:gd name="T31" fmla="*/ 76 h 98"/>
              <a:gd name="T32" fmla="*/ 228 w 275"/>
              <a:gd name="T33" fmla="*/ 98 h 98"/>
              <a:gd name="T34" fmla="*/ 239 w 275"/>
              <a:gd name="T35" fmla="*/ 88 h 98"/>
              <a:gd name="T36" fmla="*/ 228 w 275"/>
              <a:gd name="T37" fmla="*/ 94 h 98"/>
              <a:gd name="T38" fmla="*/ 225 w 275"/>
              <a:gd name="T39" fmla="*/ 92 h 98"/>
              <a:gd name="T40" fmla="*/ 220 w 275"/>
              <a:gd name="T41" fmla="*/ 90 h 98"/>
              <a:gd name="T42" fmla="*/ 218 w 275"/>
              <a:gd name="T43" fmla="*/ 83 h 98"/>
              <a:gd name="T44" fmla="*/ 220 w 275"/>
              <a:gd name="T45" fmla="*/ 80 h 98"/>
              <a:gd name="T46" fmla="*/ 224 w 275"/>
              <a:gd name="T47" fmla="*/ 76 h 98"/>
              <a:gd name="T48" fmla="*/ 226 w 275"/>
              <a:gd name="T49" fmla="*/ 76 h 98"/>
              <a:gd name="T50" fmla="*/ 222 w 275"/>
              <a:gd name="T51" fmla="*/ 72 h 98"/>
              <a:gd name="T52" fmla="*/ 221 w 275"/>
              <a:gd name="T53" fmla="*/ 67 h 98"/>
              <a:gd name="T54" fmla="*/ 222 w 275"/>
              <a:gd name="T55" fmla="*/ 64 h 98"/>
              <a:gd name="T56" fmla="*/ 226 w 275"/>
              <a:gd name="T57" fmla="*/ 60 h 98"/>
              <a:gd name="T58" fmla="*/ 230 w 275"/>
              <a:gd name="T59" fmla="*/ 60 h 98"/>
              <a:gd name="T60" fmla="*/ 225 w 275"/>
              <a:gd name="T61" fmla="*/ 56 h 98"/>
              <a:gd name="T62" fmla="*/ 225 w 275"/>
              <a:gd name="T63" fmla="*/ 49 h 98"/>
              <a:gd name="T64" fmla="*/ 226 w 275"/>
              <a:gd name="T65" fmla="*/ 46 h 98"/>
              <a:gd name="T66" fmla="*/ 232 w 275"/>
              <a:gd name="T67" fmla="*/ 42 h 98"/>
              <a:gd name="T68" fmla="*/ 237 w 275"/>
              <a:gd name="T69" fmla="*/ 44 h 98"/>
              <a:gd name="T70" fmla="*/ 239 w 275"/>
              <a:gd name="T71" fmla="*/ 40 h 98"/>
              <a:gd name="T72" fmla="*/ 63 w 275"/>
              <a:gd name="T73" fmla="*/ 0 h 98"/>
              <a:gd name="T74" fmla="*/ 60 w 275"/>
              <a:gd name="T75" fmla="*/ 0 h 98"/>
              <a:gd name="T76" fmla="*/ 54 w 275"/>
              <a:gd name="T77" fmla="*/ 3 h 98"/>
              <a:gd name="T78" fmla="*/ 33 w 275"/>
              <a:gd name="T79" fmla="*/ 2 h 98"/>
              <a:gd name="T80" fmla="*/ 27 w 275"/>
              <a:gd name="T81" fmla="*/ 0 h 98"/>
              <a:gd name="T82" fmla="*/ 18 w 275"/>
              <a:gd name="T83" fmla="*/ 3 h 98"/>
              <a:gd name="T84" fmla="*/ 8 w 275"/>
              <a:gd name="T85" fmla="*/ 8 h 98"/>
              <a:gd name="T86" fmla="*/ 3 w 275"/>
              <a:gd name="T87" fmla="*/ 18 h 98"/>
              <a:gd name="T88" fmla="*/ 2 w 275"/>
              <a:gd name="T89" fmla="*/ 22 h 98"/>
              <a:gd name="T90" fmla="*/ 2 w 275"/>
              <a:gd name="T91" fmla="*/ 33 h 98"/>
              <a:gd name="T92" fmla="*/ 6 w 275"/>
              <a:gd name="T93" fmla="*/ 44 h 98"/>
              <a:gd name="T94" fmla="*/ 12 w 275"/>
              <a:gd name="T95" fmla="*/ 50 h 98"/>
              <a:gd name="T96" fmla="*/ 23 w 275"/>
              <a:gd name="T97" fmla="*/ 54 h 98"/>
              <a:gd name="T98" fmla="*/ 50 w 275"/>
              <a:gd name="T99" fmla="*/ 23 h 98"/>
              <a:gd name="T100" fmla="*/ 42 w 275"/>
              <a:gd name="T101" fmla="*/ 59 h 98"/>
              <a:gd name="T102" fmla="*/ 45 w 275"/>
              <a:gd name="T103" fmla="*/ 64 h 98"/>
              <a:gd name="T104" fmla="*/ 49 w 275"/>
              <a:gd name="T105" fmla="*/ 67 h 98"/>
              <a:gd name="T106" fmla="*/ 84 w 275"/>
              <a:gd name="T107" fmla="*/ 26 h 98"/>
              <a:gd name="T108" fmla="*/ 61 w 275"/>
              <a:gd name="T109" fmla="*/ 22 h 98"/>
              <a:gd name="T110" fmla="*/ 54 w 275"/>
              <a:gd name="T111" fmla="*/ 25 h 98"/>
              <a:gd name="T112" fmla="*/ 57 w 275"/>
              <a:gd name="T113" fmla="*/ 11 h 98"/>
              <a:gd name="T114" fmla="*/ 60 w 275"/>
              <a:gd name="T115" fmla="*/ 7 h 98"/>
              <a:gd name="T116" fmla="*/ 65 w 275"/>
              <a:gd name="T117" fmla="*/ 6 h 98"/>
              <a:gd name="T118" fmla="*/ 84 w 275"/>
              <a:gd name="T119" fmla="*/ 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5" h="98">
                <a:moveTo>
                  <a:pt x="240" y="40"/>
                </a:moveTo>
                <a:lnTo>
                  <a:pt x="239" y="40"/>
                </a:lnTo>
                <a:lnTo>
                  <a:pt x="239" y="44"/>
                </a:lnTo>
                <a:lnTo>
                  <a:pt x="258" y="65"/>
                </a:lnTo>
                <a:lnTo>
                  <a:pt x="255" y="82"/>
                </a:lnTo>
                <a:lnTo>
                  <a:pt x="239" y="88"/>
                </a:lnTo>
                <a:lnTo>
                  <a:pt x="239" y="94"/>
                </a:lnTo>
                <a:lnTo>
                  <a:pt x="275" y="78"/>
                </a:lnTo>
                <a:lnTo>
                  <a:pt x="240" y="40"/>
                </a:lnTo>
                <a:close/>
                <a:moveTo>
                  <a:pt x="239" y="40"/>
                </a:moveTo>
                <a:lnTo>
                  <a:pt x="118" y="15"/>
                </a:lnTo>
                <a:lnTo>
                  <a:pt x="118" y="15"/>
                </a:lnTo>
                <a:lnTo>
                  <a:pt x="115" y="13"/>
                </a:lnTo>
                <a:lnTo>
                  <a:pt x="111" y="11"/>
                </a:lnTo>
                <a:lnTo>
                  <a:pt x="84" y="4"/>
                </a:lnTo>
                <a:lnTo>
                  <a:pt x="84" y="8"/>
                </a:lnTo>
                <a:lnTo>
                  <a:pt x="107" y="14"/>
                </a:lnTo>
                <a:lnTo>
                  <a:pt x="107" y="14"/>
                </a:lnTo>
                <a:lnTo>
                  <a:pt x="110" y="15"/>
                </a:lnTo>
                <a:lnTo>
                  <a:pt x="113" y="17"/>
                </a:lnTo>
                <a:lnTo>
                  <a:pt x="113" y="19"/>
                </a:lnTo>
                <a:lnTo>
                  <a:pt x="113" y="22"/>
                </a:lnTo>
                <a:lnTo>
                  <a:pt x="110" y="36"/>
                </a:lnTo>
                <a:lnTo>
                  <a:pt x="110" y="36"/>
                </a:lnTo>
                <a:lnTo>
                  <a:pt x="110" y="36"/>
                </a:lnTo>
                <a:lnTo>
                  <a:pt x="109" y="33"/>
                </a:lnTo>
                <a:lnTo>
                  <a:pt x="105" y="30"/>
                </a:lnTo>
                <a:lnTo>
                  <a:pt x="84" y="26"/>
                </a:lnTo>
                <a:lnTo>
                  <a:pt x="84" y="73"/>
                </a:lnTo>
                <a:lnTo>
                  <a:pt x="99" y="76"/>
                </a:lnTo>
                <a:lnTo>
                  <a:pt x="99" y="76"/>
                </a:lnTo>
                <a:lnTo>
                  <a:pt x="103" y="76"/>
                </a:lnTo>
                <a:lnTo>
                  <a:pt x="106" y="73"/>
                </a:lnTo>
                <a:lnTo>
                  <a:pt x="228" y="98"/>
                </a:lnTo>
                <a:lnTo>
                  <a:pt x="239" y="94"/>
                </a:lnTo>
                <a:lnTo>
                  <a:pt x="239" y="88"/>
                </a:lnTo>
                <a:lnTo>
                  <a:pt x="228" y="94"/>
                </a:lnTo>
                <a:lnTo>
                  <a:pt x="228" y="94"/>
                </a:lnTo>
                <a:lnTo>
                  <a:pt x="225" y="92"/>
                </a:lnTo>
                <a:lnTo>
                  <a:pt x="225" y="92"/>
                </a:lnTo>
                <a:lnTo>
                  <a:pt x="222" y="91"/>
                </a:lnTo>
                <a:lnTo>
                  <a:pt x="220" y="90"/>
                </a:lnTo>
                <a:lnTo>
                  <a:pt x="218" y="86"/>
                </a:lnTo>
                <a:lnTo>
                  <a:pt x="218" y="83"/>
                </a:lnTo>
                <a:lnTo>
                  <a:pt x="218" y="83"/>
                </a:lnTo>
                <a:lnTo>
                  <a:pt x="220" y="80"/>
                </a:lnTo>
                <a:lnTo>
                  <a:pt x="221" y="78"/>
                </a:lnTo>
                <a:lnTo>
                  <a:pt x="224" y="76"/>
                </a:lnTo>
                <a:lnTo>
                  <a:pt x="226" y="76"/>
                </a:lnTo>
                <a:lnTo>
                  <a:pt x="226" y="76"/>
                </a:lnTo>
                <a:lnTo>
                  <a:pt x="224" y="75"/>
                </a:lnTo>
                <a:lnTo>
                  <a:pt x="222" y="72"/>
                </a:lnTo>
                <a:lnTo>
                  <a:pt x="221" y="69"/>
                </a:lnTo>
                <a:lnTo>
                  <a:pt x="221" y="67"/>
                </a:lnTo>
                <a:lnTo>
                  <a:pt x="221" y="67"/>
                </a:lnTo>
                <a:lnTo>
                  <a:pt x="222" y="64"/>
                </a:lnTo>
                <a:lnTo>
                  <a:pt x="225" y="61"/>
                </a:lnTo>
                <a:lnTo>
                  <a:pt x="226" y="60"/>
                </a:lnTo>
                <a:lnTo>
                  <a:pt x="230" y="60"/>
                </a:lnTo>
                <a:lnTo>
                  <a:pt x="230" y="60"/>
                </a:lnTo>
                <a:lnTo>
                  <a:pt x="228" y="57"/>
                </a:lnTo>
                <a:lnTo>
                  <a:pt x="225" y="56"/>
                </a:lnTo>
                <a:lnTo>
                  <a:pt x="225" y="53"/>
                </a:lnTo>
                <a:lnTo>
                  <a:pt x="225" y="49"/>
                </a:lnTo>
                <a:lnTo>
                  <a:pt x="225" y="49"/>
                </a:lnTo>
                <a:lnTo>
                  <a:pt x="226" y="46"/>
                </a:lnTo>
                <a:lnTo>
                  <a:pt x="229" y="44"/>
                </a:lnTo>
                <a:lnTo>
                  <a:pt x="232" y="42"/>
                </a:lnTo>
                <a:lnTo>
                  <a:pt x="235" y="42"/>
                </a:lnTo>
                <a:lnTo>
                  <a:pt x="237" y="44"/>
                </a:lnTo>
                <a:lnTo>
                  <a:pt x="239" y="44"/>
                </a:lnTo>
                <a:lnTo>
                  <a:pt x="239" y="40"/>
                </a:lnTo>
                <a:close/>
                <a:moveTo>
                  <a:pt x="84" y="4"/>
                </a:moveTo>
                <a:lnTo>
                  <a:pt x="63" y="0"/>
                </a:lnTo>
                <a:lnTo>
                  <a:pt x="63" y="0"/>
                </a:lnTo>
                <a:lnTo>
                  <a:pt x="60" y="0"/>
                </a:lnTo>
                <a:lnTo>
                  <a:pt x="57" y="2"/>
                </a:lnTo>
                <a:lnTo>
                  <a:pt x="54" y="3"/>
                </a:lnTo>
                <a:lnTo>
                  <a:pt x="53" y="6"/>
                </a:lnTo>
                <a:lnTo>
                  <a:pt x="33" y="2"/>
                </a:lnTo>
                <a:lnTo>
                  <a:pt x="33" y="2"/>
                </a:lnTo>
                <a:lnTo>
                  <a:pt x="27" y="0"/>
                </a:lnTo>
                <a:lnTo>
                  <a:pt x="22" y="2"/>
                </a:lnTo>
                <a:lnTo>
                  <a:pt x="18" y="3"/>
                </a:lnTo>
                <a:lnTo>
                  <a:pt x="12" y="6"/>
                </a:lnTo>
                <a:lnTo>
                  <a:pt x="8" y="8"/>
                </a:lnTo>
                <a:lnTo>
                  <a:pt x="6" y="13"/>
                </a:lnTo>
                <a:lnTo>
                  <a:pt x="3" y="18"/>
                </a:lnTo>
                <a:lnTo>
                  <a:pt x="2" y="22"/>
                </a:lnTo>
                <a:lnTo>
                  <a:pt x="2" y="22"/>
                </a:lnTo>
                <a:lnTo>
                  <a:pt x="0" y="29"/>
                </a:lnTo>
                <a:lnTo>
                  <a:pt x="2" y="33"/>
                </a:lnTo>
                <a:lnTo>
                  <a:pt x="3" y="38"/>
                </a:lnTo>
                <a:lnTo>
                  <a:pt x="6" y="44"/>
                </a:lnTo>
                <a:lnTo>
                  <a:pt x="8" y="48"/>
                </a:lnTo>
                <a:lnTo>
                  <a:pt x="12" y="50"/>
                </a:lnTo>
                <a:lnTo>
                  <a:pt x="18" y="53"/>
                </a:lnTo>
                <a:lnTo>
                  <a:pt x="23" y="54"/>
                </a:lnTo>
                <a:lnTo>
                  <a:pt x="35" y="57"/>
                </a:lnTo>
                <a:lnTo>
                  <a:pt x="50" y="23"/>
                </a:lnTo>
                <a:lnTo>
                  <a:pt x="42" y="59"/>
                </a:lnTo>
                <a:lnTo>
                  <a:pt x="42" y="59"/>
                </a:lnTo>
                <a:lnTo>
                  <a:pt x="44" y="61"/>
                </a:lnTo>
                <a:lnTo>
                  <a:pt x="45" y="64"/>
                </a:lnTo>
                <a:lnTo>
                  <a:pt x="46" y="65"/>
                </a:lnTo>
                <a:lnTo>
                  <a:pt x="49" y="67"/>
                </a:lnTo>
                <a:lnTo>
                  <a:pt x="84" y="73"/>
                </a:lnTo>
                <a:lnTo>
                  <a:pt x="84" y="26"/>
                </a:lnTo>
                <a:lnTo>
                  <a:pt x="61" y="22"/>
                </a:lnTo>
                <a:lnTo>
                  <a:pt x="61" y="22"/>
                </a:lnTo>
                <a:lnTo>
                  <a:pt x="57" y="22"/>
                </a:lnTo>
                <a:lnTo>
                  <a:pt x="54" y="25"/>
                </a:lnTo>
                <a:lnTo>
                  <a:pt x="57" y="11"/>
                </a:lnTo>
                <a:lnTo>
                  <a:pt x="57" y="11"/>
                </a:lnTo>
                <a:lnTo>
                  <a:pt x="58" y="8"/>
                </a:lnTo>
                <a:lnTo>
                  <a:pt x="60" y="7"/>
                </a:lnTo>
                <a:lnTo>
                  <a:pt x="63" y="6"/>
                </a:lnTo>
                <a:lnTo>
                  <a:pt x="65" y="6"/>
                </a:lnTo>
                <a:lnTo>
                  <a:pt x="84" y="8"/>
                </a:lnTo>
                <a:lnTo>
                  <a:pt x="84" y="4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18" name="PA_组合 87"/>
          <p:cNvGrpSpPr/>
          <p:nvPr>
            <p:custDataLst>
              <p:tags r:id="rId35"/>
            </p:custDataLst>
          </p:nvPr>
        </p:nvGrpSpPr>
        <p:grpSpPr>
          <a:xfrm>
            <a:off x="901284" y="2376140"/>
            <a:ext cx="137098" cy="173182"/>
            <a:chOff x="1516063" y="3252788"/>
            <a:chExt cx="247651" cy="312737"/>
          </a:xfrm>
          <a:solidFill>
            <a:schemeClr val="accent1"/>
          </a:solidFill>
        </p:grpSpPr>
        <p:sp>
          <p:nvSpPr>
            <p:cNvPr id="101" name="Freeform 182"/>
            <p:cNvSpPr/>
            <p:nvPr/>
          </p:nvSpPr>
          <p:spPr bwMode="auto">
            <a:xfrm>
              <a:off x="1527176" y="3263900"/>
              <a:ext cx="236538" cy="301625"/>
            </a:xfrm>
            <a:custGeom>
              <a:avLst/>
              <a:gdLst>
                <a:gd name="T0" fmla="*/ 0 w 149"/>
                <a:gd name="T1" fmla="*/ 33 h 190"/>
                <a:gd name="T2" fmla="*/ 7 w 149"/>
                <a:gd name="T3" fmla="*/ 28 h 190"/>
                <a:gd name="T4" fmla="*/ 96 w 149"/>
                <a:gd name="T5" fmla="*/ 171 h 190"/>
                <a:gd name="T6" fmla="*/ 96 w 149"/>
                <a:gd name="T7" fmla="*/ 171 h 190"/>
                <a:gd name="T8" fmla="*/ 99 w 149"/>
                <a:gd name="T9" fmla="*/ 176 h 190"/>
                <a:gd name="T10" fmla="*/ 101 w 149"/>
                <a:gd name="T11" fmla="*/ 178 h 190"/>
                <a:gd name="T12" fmla="*/ 105 w 149"/>
                <a:gd name="T13" fmla="*/ 180 h 190"/>
                <a:gd name="T14" fmla="*/ 109 w 149"/>
                <a:gd name="T15" fmla="*/ 181 h 190"/>
                <a:gd name="T16" fmla="*/ 114 w 149"/>
                <a:gd name="T17" fmla="*/ 181 h 190"/>
                <a:gd name="T18" fmla="*/ 119 w 149"/>
                <a:gd name="T19" fmla="*/ 181 h 190"/>
                <a:gd name="T20" fmla="*/ 123 w 149"/>
                <a:gd name="T21" fmla="*/ 180 h 190"/>
                <a:gd name="T22" fmla="*/ 127 w 149"/>
                <a:gd name="T23" fmla="*/ 177 h 190"/>
                <a:gd name="T24" fmla="*/ 127 w 149"/>
                <a:gd name="T25" fmla="*/ 177 h 190"/>
                <a:gd name="T26" fmla="*/ 131 w 149"/>
                <a:gd name="T27" fmla="*/ 174 h 190"/>
                <a:gd name="T28" fmla="*/ 135 w 149"/>
                <a:gd name="T29" fmla="*/ 171 h 190"/>
                <a:gd name="T30" fmla="*/ 137 w 149"/>
                <a:gd name="T31" fmla="*/ 167 h 190"/>
                <a:gd name="T32" fmla="*/ 138 w 149"/>
                <a:gd name="T33" fmla="*/ 163 h 190"/>
                <a:gd name="T34" fmla="*/ 139 w 149"/>
                <a:gd name="T35" fmla="*/ 159 h 190"/>
                <a:gd name="T36" fmla="*/ 139 w 149"/>
                <a:gd name="T37" fmla="*/ 155 h 190"/>
                <a:gd name="T38" fmla="*/ 138 w 149"/>
                <a:gd name="T39" fmla="*/ 150 h 190"/>
                <a:gd name="T40" fmla="*/ 137 w 149"/>
                <a:gd name="T41" fmla="*/ 146 h 190"/>
                <a:gd name="T42" fmla="*/ 49 w 149"/>
                <a:gd name="T43" fmla="*/ 4 h 190"/>
                <a:gd name="T44" fmla="*/ 54 w 149"/>
                <a:gd name="T45" fmla="*/ 0 h 190"/>
                <a:gd name="T46" fmla="*/ 145 w 149"/>
                <a:gd name="T47" fmla="*/ 144 h 190"/>
                <a:gd name="T48" fmla="*/ 145 w 149"/>
                <a:gd name="T49" fmla="*/ 144 h 190"/>
                <a:gd name="T50" fmla="*/ 147 w 149"/>
                <a:gd name="T51" fmla="*/ 150 h 190"/>
                <a:gd name="T52" fmla="*/ 149 w 149"/>
                <a:gd name="T53" fmla="*/ 155 h 190"/>
                <a:gd name="T54" fmla="*/ 149 w 149"/>
                <a:gd name="T55" fmla="*/ 161 h 190"/>
                <a:gd name="T56" fmla="*/ 147 w 149"/>
                <a:gd name="T57" fmla="*/ 166 h 190"/>
                <a:gd name="T58" fmla="*/ 145 w 149"/>
                <a:gd name="T59" fmla="*/ 171 h 190"/>
                <a:gd name="T60" fmla="*/ 142 w 149"/>
                <a:gd name="T61" fmla="*/ 177 h 190"/>
                <a:gd name="T62" fmla="*/ 138 w 149"/>
                <a:gd name="T63" fmla="*/ 181 h 190"/>
                <a:gd name="T64" fmla="*/ 133 w 149"/>
                <a:gd name="T65" fmla="*/ 185 h 190"/>
                <a:gd name="T66" fmla="*/ 133 w 149"/>
                <a:gd name="T67" fmla="*/ 185 h 190"/>
                <a:gd name="T68" fmla="*/ 127 w 149"/>
                <a:gd name="T69" fmla="*/ 188 h 190"/>
                <a:gd name="T70" fmla="*/ 120 w 149"/>
                <a:gd name="T71" fmla="*/ 190 h 190"/>
                <a:gd name="T72" fmla="*/ 115 w 149"/>
                <a:gd name="T73" fmla="*/ 190 h 190"/>
                <a:gd name="T74" fmla="*/ 108 w 149"/>
                <a:gd name="T75" fmla="*/ 190 h 190"/>
                <a:gd name="T76" fmla="*/ 103 w 149"/>
                <a:gd name="T77" fmla="*/ 189 h 190"/>
                <a:gd name="T78" fmla="*/ 97 w 149"/>
                <a:gd name="T79" fmla="*/ 186 h 190"/>
                <a:gd name="T80" fmla="*/ 93 w 149"/>
                <a:gd name="T81" fmla="*/ 182 h 190"/>
                <a:gd name="T82" fmla="*/ 91 w 149"/>
                <a:gd name="T83" fmla="*/ 178 h 190"/>
                <a:gd name="T84" fmla="*/ 0 w 149"/>
                <a:gd name="T85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90">
                  <a:moveTo>
                    <a:pt x="0" y="33"/>
                  </a:moveTo>
                  <a:lnTo>
                    <a:pt x="7" y="28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9" y="176"/>
                  </a:lnTo>
                  <a:lnTo>
                    <a:pt x="101" y="178"/>
                  </a:lnTo>
                  <a:lnTo>
                    <a:pt x="105" y="180"/>
                  </a:lnTo>
                  <a:lnTo>
                    <a:pt x="109" y="181"/>
                  </a:lnTo>
                  <a:lnTo>
                    <a:pt x="114" y="181"/>
                  </a:lnTo>
                  <a:lnTo>
                    <a:pt x="119" y="181"/>
                  </a:lnTo>
                  <a:lnTo>
                    <a:pt x="123" y="180"/>
                  </a:lnTo>
                  <a:lnTo>
                    <a:pt x="127" y="177"/>
                  </a:lnTo>
                  <a:lnTo>
                    <a:pt x="127" y="177"/>
                  </a:lnTo>
                  <a:lnTo>
                    <a:pt x="131" y="174"/>
                  </a:lnTo>
                  <a:lnTo>
                    <a:pt x="135" y="171"/>
                  </a:lnTo>
                  <a:lnTo>
                    <a:pt x="137" y="167"/>
                  </a:lnTo>
                  <a:lnTo>
                    <a:pt x="138" y="163"/>
                  </a:lnTo>
                  <a:lnTo>
                    <a:pt x="139" y="159"/>
                  </a:lnTo>
                  <a:lnTo>
                    <a:pt x="139" y="155"/>
                  </a:lnTo>
                  <a:lnTo>
                    <a:pt x="138" y="150"/>
                  </a:lnTo>
                  <a:lnTo>
                    <a:pt x="137" y="146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145" y="144"/>
                  </a:lnTo>
                  <a:lnTo>
                    <a:pt x="145" y="144"/>
                  </a:lnTo>
                  <a:lnTo>
                    <a:pt x="147" y="150"/>
                  </a:lnTo>
                  <a:lnTo>
                    <a:pt x="149" y="155"/>
                  </a:lnTo>
                  <a:lnTo>
                    <a:pt x="149" y="161"/>
                  </a:lnTo>
                  <a:lnTo>
                    <a:pt x="147" y="166"/>
                  </a:lnTo>
                  <a:lnTo>
                    <a:pt x="145" y="171"/>
                  </a:lnTo>
                  <a:lnTo>
                    <a:pt x="142" y="177"/>
                  </a:lnTo>
                  <a:lnTo>
                    <a:pt x="138" y="181"/>
                  </a:lnTo>
                  <a:lnTo>
                    <a:pt x="133" y="185"/>
                  </a:lnTo>
                  <a:lnTo>
                    <a:pt x="133" y="185"/>
                  </a:lnTo>
                  <a:lnTo>
                    <a:pt x="127" y="188"/>
                  </a:lnTo>
                  <a:lnTo>
                    <a:pt x="120" y="190"/>
                  </a:lnTo>
                  <a:lnTo>
                    <a:pt x="115" y="190"/>
                  </a:lnTo>
                  <a:lnTo>
                    <a:pt x="108" y="190"/>
                  </a:lnTo>
                  <a:lnTo>
                    <a:pt x="103" y="189"/>
                  </a:lnTo>
                  <a:lnTo>
                    <a:pt x="97" y="186"/>
                  </a:lnTo>
                  <a:lnTo>
                    <a:pt x="93" y="182"/>
                  </a:lnTo>
                  <a:lnTo>
                    <a:pt x="91" y="178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02" name="Freeform 183"/>
            <p:cNvSpPr/>
            <p:nvPr/>
          </p:nvSpPr>
          <p:spPr bwMode="auto">
            <a:xfrm>
              <a:off x="1516063" y="3252788"/>
              <a:ext cx="114300" cy="79375"/>
            </a:xfrm>
            <a:custGeom>
              <a:avLst/>
              <a:gdLst>
                <a:gd name="T0" fmla="*/ 0 w 72"/>
                <a:gd name="T1" fmla="*/ 47 h 50"/>
                <a:gd name="T2" fmla="*/ 0 w 72"/>
                <a:gd name="T3" fmla="*/ 47 h 50"/>
                <a:gd name="T4" fmla="*/ 1 w 72"/>
                <a:gd name="T5" fmla="*/ 49 h 50"/>
                <a:gd name="T6" fmla="*/ 4 w 72"/>
                <a:gd name="T7" fmla="*/ 50 h 50"/>
                <a:gd name="T8" fmla="*/ 5 w 72"/>
                <a:gd name="T9" fmla="*/ 50 h 50"/>
                <a:gd name="T10" fmla="*/ 8 w 72"/>
                <a:gd name="T11" fmla="*/ 49 h 50"/>
                <a:gd name="T12" fmla="*/ 69 w 72"/>
                <a:gd name="T13" fmla="*/ 11 h 50"/>
                <a:gd name="T14" fmla="*/ 69 w 72"/>
                <a:gd name="T15" fmla="*/ 11 h 50"/>
                <a:gd name="T16" fmla="*/ 70 w 72"/>
                <a:gd name="T17" fmla="*/ 9 h 50"/>
                <a:gd name="T18" fmla="*/ 72 w 72"/>
                <a:gd name="T19" fmla="*/ 8 h 50"/>
                <a:gd name="T20" fmla="*/ 72 w 72"/>
                <a:gd name="T21" fmla="*/ 5 h 50"/>
                <a:gd name="T22" fmla="*/ 70 w 72"/>
                <a:gd name="T23" fmla="*/ 2 h 50"/>
                <a:gd name="T24" fmla="*/ 70 w 72"/>
                <a:gd name="T25" fmla="*/ 2 h 50"/>
                <a:gd name="T26" fmla="*/ 69 w 72"/>
                <a:gd name="T27" fmla="*/ 1 h 50"/>
                <a:gd name="T28" fmla="*/ 68 w 72"/>
                <a:gd name="T29" fmla="*/ 0 h 50"/>
                <a:gd name="T30" fmla="*/ 65 w 72"/>
                <a:gd name="T31" fmla="*/ 0 h 50"/>
                <a:gd name="T32" fmla="*/ 64 w 72"/>
                <a:gd name="T33" fmla="*/ 1 h 50"/>
                <a:gd name="T34" fmla="*/ 1 w 72"/>
                <a:gd name="T35" fmla="*/ 39 h 50"/>
                <a:gd name="T36" fmla="*/ 1 w 72"/>
                <a:gd name="T37" fmla="*/ 39 h 50"/>
                <a:gd name="T38" fmla="*/ 0 w 72"/>
                <a:gd name="T39" fmla="*/ 40 h 50"/>
                <a:gd name="T40" fmla="*/ 0 w 72"/>
                <a:gd name="T41" fmla="*/ 43 h 50"/>
                <a:gd name="T42" fmla="*/ 0 w 72"/>
                <a:gd name="T43" fmla="*/ 44 h 50"/>
                <a:gd name="T44" fmla="*/ 0 w 72"/>
                <a:gd name="T45" fmla="*/ 47 h 50"/>
                <a:gd name="T46" fmla="*/ 0 w 72"/>
                <a:gd name="T47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50">
                  <a:moveTo>
                    <a:pt x="0" y="47"/>
                  </a:moveTo>
                  <a:lnTo>
                    <a:pt x="0" y="47"/>
                  </a:lnTo>
                  <a:lnTo>
                    <a:pt x="1" y="49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8" y="49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5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03" name="Freeform 184"/>
            <p:cNvSpPr/>
            <p:nvPr/>
          </p:nvSpPr>
          <p:spPr bwMode="auto">
            <a:xfrm>
              <a:off x="1560513" y="3316288"/>
              <a:ext cx="161925" cy="219075"/>
            </a:xfrm>
            <a:custGeom>
              <a:avLst/>
              <a:gdLst>
                <a:gd name="T0" fmla="*/ 0 w 102"/>
                <a:gd name="T1" fmla="*/ 6 h 138"/>
                <a:gd name="T2" fmla="*/ 9 w 102"/>
                <a:gd name="T3" fmla="*/ 0 h 138"/>
                <a:gd name="T4" fmla="*/ 88 w 102"/>
                <a:gd name="T5" fmla="*/ 128 h 138"/>
                <a:gd name="T6" fmla="*/ 88 w 102"/>
                <a:gd name="T7" fmla="*/ 128 h 138"/>
                <a:gd name="T8" fmla="*/ 91 w 102"/>
                <a:gd name="T9" fmla="*/ 132 h 138"/>
                <a:gd name="T10" fmla="*/ 94 w 102"/>
                <a:gd name="T11" fmla="*/ 133 h 138"/>
                <a:gd name="T12" fmla="*/ 98 w 102"/>
                <a:gd name="T13" fmla="*/ 134 h 138"/>
                <a:gd name="T14" fmla="*/ 102 w 102"/>
                <a:gd name="T15" fmla="*/ 136 h 138"/>
                <a:gd name="T16" fmla="*/ 102 w 102"/>
                <a:gd name="T17" fmla="*/ 136 h 138"/>
                <a:gd name="T18" fmla="*/ 101 w 102"/>
                <a:gd name="T19" fmla="*/ 136 h 138"/>
                <a:gd name="T20" fmla="*/ 101 w 102"/>
                <a:gd name="T21" fmla="*/ 136 h 138"/>
                <a:gd name="T22" fmla="*/ 95 w 102"/>
                <a:gd name="T23" fmla="*/ 138 h 138"/>
                <a:gd name="T24" fmla="*/ 88 w 102"/>
                <a:gd name="T25" fmla="*/ 138 h 138"/>
                <a:gd name="T26" fmla="*/ 83 w 102"/>
                <a:gd name="T27" fmla="*/ 136 h 138"/>
                <a:gd name="T28" fmla="*/ 79 w 102"/>
                <a:gd name="T29" fmla="*/ 132 h 138"/>
                <a:gd name="T30" fmla="*/ 0 w 102"/>
                <a:gd name="T31" fmla="*/ 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38">
                  <a:moveTo>
                    <a:pt x="0" y="6"/>
                  </a:moveTo>
                  <a:lnTo>
                    <a:pt x="9" y="0"/>
                  </a:lnTo>
                  <a:lnTo>
                    <a:pt x="88" y="128"/>
                  </a:lnTo>
                  <a:lnTo>
                    <a:pt x="88" y="128"/>
                  </a:lnTo>
                  <a:lnTo>
                    <a:pt x="91" y="132"/>
                  </a:lnTo>
                  <a:lnTo>
                    <a:pt x="94" y="133"/>
                  </a:lnTo>
                  <a:lnTo>
                    <a:pt x="98" y="134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101" y="136"/>
                  </a:lnTo>
                  <a:lnTo>
                    <a:pt x="101" y="136"/>
                  </a:lnTo>
                  <a:lnTo>
                    <a:pt x="95" y="138"/>
                  </a:lnTo>
                  <a:lnTo>
                    <a:pt x="88" y="138"/>
                  </a:lnTo>
                  <a:lnTo>
                    <a:pt x="83" y="136"/>
                  </a:lnTo>
                  <a:lnTo>
                    <a:pt x="79" y="132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89" name="PA_淘宝店chenying0907 185"/>
          <p:cNvSpPr>
            <a:spLocks noEditPoints="1"/>
          </p:cNvSpPr>
          <p:nvPr>
            <p:custDataLst>
              <p:tags r:id="rId36"/>
            </p:custDataLst>
          </p:nvPr>
        </p:nvSpPr>
        <p:spPr bwMode="auto">
          <a:xfrm>
            <a:off x="1110447" y="1707143"/>
            <a:ext cx="110733" cy="85273"/>
          </a:xfrm>
          <a:custGeom>
            <a:avLst/>
            <a:gdLst>
              <a:gd name="T0" fmla="*/ 124 w 126"/>
              <a:gd name="T1" fmla="*/ 38 h 97"/>
              <a:gd name="T2" fmla="*/ 105 w 126"/>
              <a:gd name="T3" fmla="*/ 15 h 97"/>
              <a:gd name="T4" fmla="*/ 99 w 126"/>
              <a:gd name="T5" fmla="*/ 34 h 97"/>
              <a:gd name="T6" fmla="*/ 111 w 126"/>
              <a:gd name="T7" fmla="*/ 39 h 97"/>
              <a:gd name="T8" fmla="*/ 113 w 126"/>
              <a:gd name="T9" fmla="*/ 55 h 97"/>
              <a:gd name="T10" fmla="*/ 99 w 126"/>
              <a:gd name="T11" fmla="*/ 63 h 97"/>
              <a:gd name="T12" fmla="*/ 113 w 126"/>
              <a:gd name="T13" fmla="*/ 72 h 97"/>
              <a:gd name="T14" fmla="*/ 125 w 126"/>
              <a:gd name="T15" fmla="*/ 58 h 97"/>
              <a:gd name="T16" fmla="*/ 99 w 126"/>
              <a:gd name="T17" fmla="*/ 12 h 97"/>
              <a:gd name="T18" fmla="*/ 40 w 126"/>
              <a:gd name="T19" fmla="*/ 1 h 97"/>
              <a:gd name="T20" fmla="*/ 42 w 126"/>
              <a:gd name="T21" fmla="*/ 5 h 97"/>
              <a:gd name="T22" fmla="*/ 46 w 126"/>
              <a:gd name="T23" fmla="*/ 13 h 97"/>
              <a:gd name="T24" fmla="*/ 40 w 126"/>
              <a:gd name="T25" fmla="*/ 20 h 97"/>
              <a:gd name="T26" fmla="*/ 40 w 126"/>
              <a:gd name="T27" fmla="*/ 84 h 97"/>
              <a:gd name="T28" fmla="*/ 59 w 126"/>
              <a:gd name="T29" fmla="*/ 82 h 97"/>
              <a:gd name="T30" fmla="*/ 79 w 126"/>
              <a:gd name="T31" fmla="*/ 76 h 97"/>
              <a:gd name="T32" fmla="*/ 99 w 126"/>
              <a:gd name="T33" fmla="*/ 63 h 97"/>
              <a:gd name="T34" fmla="*/ 92 w 126"/>
              <a:gd name="T35" fmla="*/ 62 h 97"/>
              <a:gd name="T36" fmla="*/ 86 w 126"/>
              <a:gd name="T37" fmla="*/ 42 h 97"/>
              <a:gd name="T38" fmla="*/ 95 w 126"/>
              <a:gd name="T39" fmla="*/ 35 h 97"/>
              <a:gd name="T40" fmla="*/ 40 w 126"/>
              <a:gd name="T41" fmla="*/ 1 h 97"/>
              <a:gd name="T42" fmla="*/ 33 w 126"/>
              <a:gd name="T43" fmla="*/ 9 h 97"/>
              <a:gd name="T44" fmla="*/ 40 w 126"/>
              <a:gd name="T45" fmla="*/ 1 h 97"/>
              <a:gd name="T46" fmla="*/ 40 w 126"/>
              <a:gd name="T47" fmla="*/ 96 h 97"/>
              <a:gd name="T48" fmla="*/ 38 w 126"/>
              <a:gd name="T49" fmla="*/ 85 h 97"/>
              <a:gd name="T50" fmla="*/ 33 w 126"/>
              <a:gd name="T51" fmla="*/ 97 h 97"/>
              <a:gd name="T52" fmla="*/ 37 w 126"/>
              <a:gd name="T53" fmla="*/ 72 h 97"/>
              <a:gd name="T54" fmla="*/ 33 w 126"/>
              <a:gd name="T55" fmla="*/ 32 h 97"/>
              <a:gd name="T56" fmla="*/ 33 w 126"/>
              <a:gd name="T57" fmla="*/ 15 h 97"/>
              <a:gd name="T58" fmla="*/ 36 w 126"/>
              <a:gd name="T59" fmla="*/ 19 h 97"/>
              <a:gd name="T60" fmla="*/ 33 w 126"/>
              <a:gd name="T61" fmla="*/ 3 h 97"/>
              <a:gd name="T62" fmla="*/ 27 w 126"/>
              <a:gd name="T63" fmla="*/ 20 h 97"/>
              <a:gd name="T64" fmla="*/ 33 w 126"/>
              <a:gd name="T65" fmla="*/ 15 h 97"/>
              <a:gd name="T66" fmla="*/ 33 w 126"/>
              <a:gd name="T67" fmla="*/ 3 h 97"/>
              <a:gd name="T68" fmla="*/ 27 w 126"/>
              <a:gd name="T69" fmla="*/ 97 h 97"/>
              <a:gd name="T70" fmla="*/ 27 w 126"/>
              <a:gd name="T71" fmla="*/ 92 h 97"/>
              <a:gd name="T72" fmla="*/ 33 w 126"/>
              <a:gd name="T73" fmla="*/ 32 h 97"/>
              <a:gd name="T74" fmla="*/ 23 w 126"/>
              <a:gd name="T75" fmla="*/ 69 h 97"/>
              <a:gd name="T76" fmla="*/ 27 w 126"/>
              <a:gd name="T77" fmla="*/ 59 h 97"/>
              <a:gd name="T78" fmla="*/ 26 w 126"/>
              <a:gd name="T79" fmla="*/ 47 h 97"/>
              <a:gd name="T80" fmla="*/ 23 w 126"/>
              <a:gd name="T81" fmla="*/ 39 h 97"/>
              <a:gd name="T82" fmla="*/ 33 w 126"/>
              <a:gd name="T83" fmla="*/ 32 h 97"/>
              <a:gd name="T84" fmla="*/ 17 w 126"/>
              <a:gd name="T85" fmla="*/ 11 h 97"/>
              <a:gd name="T86" fmla="*/ 2 w 126"/>
              <a:gd name="T87" fmla="*/ 40 h 97"/>
              <a:gd name="T88" fmla="*/ 8 w 126"/>
              <a:gd name="T89" fmla="*/ 88 h 97"/>
              <a:gd name="T90" fmla="*/ 23 w 126"/>
              <a:gd name="T91" fmla="*/ 97 h 97"/>
              <a:gd name="T92" fmla="*/ 22 w 126"/>
              <a:gd name="T93" fmla="*/ 91 h 97"/>
              <a:gd name="T94" fmla="*/ 17 w 126"/>
              <a:gd name="T95" fmla="*/ 74 h 97"/>
              <a:gd name="T96" fmla="*/ 23 w 126"/>
              <a:gd name="T97" fmla="*/ 65 h 97"/>
              <a:gd name="T98" fmla="*/ 13 w 126"/>
              <a:gd name="T99" fmla="*/ 65 h 97"/>
              <a:gd name="T100" fmla="*/ 7 w 126"/>
              <a:gd name="T101" fmla="*/ 54 h 97"/>
              <a:gd name="T102" fmla="*/ 14 w 126"/>
              <a:gd name="T103" fmla="*/ 43 h 97"/>
              <a:gd name="T104" fmla="*/ 23 w 126"/>
              <a:gd name="T105" fmla="*/ 39 h 97"/>
              <a:gd name="T106" fmla="*/ 14 w 126"/>
              <a:gd name="T107" fmla="*/ 32 h 97"/>
              <a:gd name="T108" fmla="*/ 14 w 126"/>
              <a:gd name="T109" fmla="*/ 2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5" h="97">
                <a:moveTo>
                  <a:pt x="126" y="53"/>
                </a:moveTo>
                <a:lnTo>
                  <a:pt x="126" y="53"/>
                </a:lnTo>
                <a:lnTo>
                  <a:pt x="126" y="45"/>
                </a:lnTo>
                <a:lnTo>
                  <a:pt x="124" y="38"/>
                </a:lnTo>
                <a:lnTo>
                  <a:pt x="121" y="31"/>
                </a:lnTo>
                <a:lnTo>
                  <a:pt x="117" y="24"/>
                </a:lnTo>
                <a:lnTo>
                  <a:pt x="109" y="17"/>
                </a:lnTo>
                <a:lnTo>
                  <a:pt x="105" y="15"/>
                </a:lnTo>
                <a:lnTo>
                  <a:pt x="105" y="15"/>
                </a:lnTo>
                <a:lnTo>
                  <a:pt x="99" y="12"/>
                </a:lnTo>
                <a:lnTo>
                  <a:pt x="99" y="34"/>
                </a:lnTo>
                <a:lnTo>
                  <a:pt x="99" y="34"/>
                </a:lnTo>
                <a:lnTo>
                  <a:pt x="103" y="35"/>
                </a:lnTo>
                <a:lnTo>
                  <a:pt x="106" y="36"/>
                </a:lnTo>
                <a:lnTo>
                  <a:pt x="106" y="36"/>
                </a:lnTo>
                <a:lnTo>
                  <a:pt x="111" y="39"/>
                </a:lnTo>
                <a:lnTo>
                  <a:pt x="114" y="45"/>
                </a:lnTo>
                <a:lnTo>
                  <a:pt x="114" y="50"/>
                </a:lnTo>
                <a:lnTo>
                  <a:pt x="113" y="55"/>
                </a:lnTo>
                <a:lnTo>
                  <a:pt x="113" y="55"/>
                </a:lnTo>
                <a:lnTo>
                  <a:pt x="110" y="59"/>
                </a:lnTo>
                <a:lnTo>
                  <a:pt x="107" y="62"/>
                </a:lnTo>
                <a:lnTo>
                  <a:pt x="103" y="63"/>
                </a:lnTo>
                <a:lnTo>
                  <a:pt x="99" y="63"/>
                </a:lnTo>
                <a:lnTo>
                  <a:pt x="99" y="76"/>
                </a:lnTo>
                <a:lnTo>
                  <a:pt x="99" y="76"/>
                </a:lnTo>
                <a:lnTo>
                  <a:pt x="109" y="74"/>
                </a:lnTo>
                <a:lnTo>
                  <a:pt x="113" y="72"/>
                </a:lnTo>
                <a:lnTo>
                  <a:pt x="117" y="70"/>
                </a:lnTo>
                <a:lnTo>
                  <a:pt x="121" y="68"/>
                </a:lnTo>
                <a:lnTo>
                  <a:pt x="122" y="63"/>
                </a:lnTo>
                <a:lnTo>
                  <a:pt x="125" y="58"/>
                </a:lnTo>
                <a:lnTo>
                  <a:pt x="126" y="53"/>
                </a:lnTo>
                <a:lnTo>
                  <a:pt x="126" y="53"/>
                </a:lnTo>
                <a:close/>
                <a:moveTo>
                  <a:pt x="99" y="12"/>
                </a:moveTo>
                <a:lnTo>
                  <a:pt x="99" y="12"/>
                </a:lnTo>
                <a:lnTo>
                  <a:pt x="82" y="5"/>
                </a:lnTo>
                <a:lnTo>
                  <a:pt x="65" y="1"/>
                </a:lnTo>
                <a:lnTo>
                  <a:pt x="52" y="0"/>
                </a:lnTo>
                <a:lnTo>
                  <a:pt x="40" y="1"/>
                </a:lnTo>
                <a:lnTo>
                  <a:pt x="40" y="5"/>
                </a:lnTo>
                <a:lnTo>
                  <a:pt x="40" y="5"/>
                </a:lnTo>
                <a:lnTo>
                  <a:pt x="42" y="5"/>
                </a:lnTo>
                <a:lnTo>
                  <a:pt x="42" y="5"/>
                </a:lnTo>
                <a:lnTo>
                  <a:pt x="42" y="5"/>
                </a:lnTo>
                <a:lnTo>
                  <a:pt x="45" y="8"/>
                </a:lnTo>
                <a:lnTo>
                  <a:pt x="46" y="11"/>
                </a:lnTo>
                <a:lnTo>
                  <a:pt x="46" y="13"/>
                </a:lnTo>
                <a:lnTo>
                  <a:pt x="46" y="16"/>
                </a:lnTo>
                <a:lnTo>
                  <a:pt x="46" y="16"/>
                </a:lnTo>
                <a:lnTo>
                  <a:pt x="44" y="19"/>
                </a:lnTo>
                <a:lnTo>
                  <a:pt x="40" y="20"/>
                </a:lnTo>
                <a:lnTo>
                  <a:pt x="40" y="76"/>
                </a:lnTo>
                <a:lnTo>
                  <a:pt x="40" y="76"/>
                </a:lnTo>
                <a:lnTo>
                  <a:pt x="40" y="80"/>
                </a:lnTo>
                <a:lnTo>
                  <a:pt x="40" y="84"/>
                </a:lnTo>
                <a:lnTo>
                  <a:pt x="40" y="96"/>
                </a:lnTo>
                <a:lnTo>
                  <a:pt x="40" y="96"/>
                </a:lnTo>
                <a:lnTo>
                  <a:pt x="49" y="91"/>
                </a:lnTo>
                <a:lnTo>
                  <a:pt x="59" y="82"/>
                </a:lnTo>
                <a:lnTo>
                  <a:pt x="69" y="77"/>
                </a:lnTo>
                <a:lnTo>
                  <a:pt x="73" y="76"/>
                </a:lnTo>
                <a:lnTo>
                  <a:pt x="79" y="76"/>
                </a:lnTo>
                <a:lnTo>
                  <a:pt x="79" y="76"/>
                </a:lnTo>
                <a:lnTo>
                  <a:pt x="90" y="76"/>
                </a:lnTo>
                <a:lnTo>
                  <a:pt x="99" y="76"/>
                </a:lnTo>
                <a:lnTo>
                  <a:pt x="99" y="63"/>
                </a:lnTo>
                <a:lnTo>
                  <a:pt x="99" y="63"/>
                </a:lnTo>
                <a:lnTo>
                  <a:pt x="97" y="63"/>
                </a:lnTo>
                <a:lnTo>
                  <a:pt x="92" y="62"/>
                </a:lnTo>
                <a:lnTo>
                  <a:pt x="92" y="62"/>
                </a:lnTo>
                <a:lnTo>
                  <a:pt x="92" y="62"/>
                </a:lnTo>
                <a:lnTo>
                  <a:pt x="88" y="59"/>
                </a:lnTo>
                <a:lnTo>
                  <a:pt x="86" y="54"/>
                </a:lnTo>
                <a:lnTo>
                  <a:pt x="84" y="49"/>
                </a:lnTo>
                <a:lnTo>
                  <a:pt x="86" y="42"/>
                </a:lnTo>
                <a:lnTo>
                  <a:pt x="86" y="42"/>
                </a:lnTo>
                <a:lnTo>
                  <a:pt x="88" y="39"/>
                </a:lnTo>
                <a:lnTo>
                  <a:pt x="91" y="36"/>
                </a:lnTo>
                <a:lnTo>
                  <a:pt x="95" y="35"/>
                </a:lnTo>
                <a:lnTo>
                  <a:pt x="99" y="34"/>
                </a:lnTo>
                <a:lnTo>
                  <a:pt x="99" y="12"/>
                </a:lnTo>
                <a:close/>
                <a:moveTo>
                  <a:pt x="40" y="1"/>
                </a:moveTo>
                <a:lnTo>
                  <a:pt x="40" y="1"/>
                </a:lnTo>
                <a:lnTo>
                  <a:pt x="33" y="3"/>
                </a:lnTo>
                <a:lnTo>
                  <a:pt x="33" y="11"/>
                </a:lnTo>
                <a:lnTo>
                  <a:pt x="33" y="11"/>
                </a:lnTo>
                <a:lnTo>
                  <a:pt x="33" y="9"/>
                </a:lnTo>
                <a:lnTo>
                  <a:pt x="33" y="9"/>
                </a:lnTo>
                <a:lnTo>
                  <a:pt x="36" y="7"/>
                </a:lnTo>
                <a:lnTo>
                  <a:pt x="40" y="5"/>
                </a:lnTo>
                <a:lnTo>
                  <a:pt x="40" y="1"/>
                </a:lnTo>
                <a:lnTo>
                  <a:pt x="40" y="1"/>
                </a:lnTo>
                <a:close/>
                <a:moveTo>
                  <a:pt x="33" y="97"/>
                </a:moveTo>
                <a:lnTo>
                  <a:pt x="33" y="97"/>
                </a:lnTo>
                <a:lnTo>
                  <a:pt x="40" y="96"/>
                </a:lnTo>
                <a:lnTo>
                  <a:pt x="40" y="84"/>
                </a:lnTo>
                <a:lnTo>
                  <a:pt x="40" y="84"/>
                </a:lnTo>
                <a:lnTo>
                  <a:pt x="38" y="85"/>
                </a:lnTo>
                <a:lnTo>
                  <a:pt x="38" y="85"/>
                </a:lnTo>
                <a:lnTo>
                  <a:pt x="36" y="89"/>
                </a:lnTo>
                <a:lnTo>
                  <a:pt x="33" y="92"/>
                </a:lnTo>
                <a:lnTo>
                  <a:pt x="33" y="97"/>
                </a:lnTo>
                <a:lnTo>
                  <a:pt x="33" y="97"/>
                </a:lnTo>
                <a:close/>
                <a:moveTo>
                  <a:pt x="40" y="20"/>
                </a:moveTo>
                <a:lnTo>
                  <a:pt x="40" y="76"/>
                </a:lnTo>
                <a:lnTo>
                  <a:pt x="40" y="76"/>
                </a:lnTo>
                <a:lnTo>
                  <a:pt x="37" y="72"/>
                </a:lnTo>
                <a:lnTo>
                  <a:pt x="33" y="69"/>
                </a:lnTo>
                <a:lnTo>
                  <a:pt x="33" y="69"/>
                </a:lnTo>
                <a:lnTo>
                  <a:pt x="33" y="69"/>
                </a:lnTo>
                <a:lnTo>
                  <a:pt x="33" y="32"/>
                </a:lnTo>
                <a:lnTo>
                  <a:pt x="33" y="32"/>
                </a:lnTo>
                <a:lnTo>
                  <a:pt x="33" y="30"/>
                </a:lnTo>
                <a:lnTo>
                  <a:pt x="33" y="26"/>
                </a:lnTo>
                <a:lnTo>
                  <a:pt x="33" y="15"/>
                </a:lnTo>
                <a:lnTo>
                  <a:pt x="33" y="15"/>
                </a:lnTo>
                <a:lnTo>
                  <a:pt x="34" y="17"/>
                </a:lnTo>
                <a:lnTo>
                  <a:pt x="36" y="19"/>
                </a:lnTo>
                <a:lnTo>
                  <a:pt x="36" y="19"/>
                </a:lnTo>
                <a:lnTo>
                  <a:pt x="40" y="20"/>
                </a:lnTo>
                <a:lnTo>
                  <a:pt x="40" y="20"/>
                </a:lnTo>
                <a:close/>
                <a:moveTo>
                  <a:pt x="33" y="3"/>
                </a:moveTo>
                <a:lnTo>
                  <a:pt x="33" y="3"/>
                </a:lnTo>
                <a:lnTo>
                  <a:pt x="23" y="7"/>
                </a:lnTo>
                <a:lnTo>
                  <a:pt x="23" y="19"/>
                </a:lnTo>
                <a:lnTo>
                  <a:pt x="23" y="19"/>
                </a:lnTo>
                <a:lnTo>
                  <a:pt x="27" y="20"/>
                </a:lnTo>
                <a:lnTo>
                  <a:pt x="27" y="20"/>
                </a:lnTo>
                <a:lnTo>
                  <a:pt x="30" y="23"/>
                </a:lnTo>
                <a:lnTo>
                  <a:pt x="33" y="26"/>
                </a:lnTo>
                <a:lnTo>
                  <a:pt x="33" y="15"/>
                </a:lnTo>
                <a:lnTo>
                  <a:pt x="33" y="15"/>
                </a:lnTo>
                <a:lnTo>
                  <a:pt x="32" y="13"/>
                </a:lnTo>
                <a:lnTo>
                  <a:pt x="33" y="11"/>
                </a:lnTo>
                <a:lnTo>
                  <a:pt x="33" y="3"/>
                </a:lnTo>
                <a:lnTo>
                  <a:pt x="33" y="3"/>
                </a:lnTo>
                <a:close/>
                <a:moveTo>
                  <a:pt x="23" y="97"/>
                </a:moveTo>
                <a:lnTo>
                  <a:pt x="23" y="97"/>
                </a:lnTo>
                <a:lnTo>
                  <a:pt x="27" y="97"/>
                </a:lnTo>
                <a:lnTo>
                  <a:pt x="33" y="97"/>
                </a:lnTo>
                <a:lnTo>
                  <a:pt x="33" y="92"/>
                </a:lnTo>
                <a:lnTo>
                  <a:pt x="33" y="92"/>
                </a:lnTo>
                <a:lnTo>
                  <a:pt x="27" y="92"/>
                </a:lnTo>
                <a:lnTo>
                  <a:pt x="23" y="91"/>
                </a:lnTo>
                <a:lnTo>
                  <a:pt x="23" y="97"/>
                </a:lnTo>
                <a:lnTo>
                  <a:pt x="23" y="97"/>
                </a:lnTo>
                <a:close/>
                <a:moveTo>
                  <a:pt x="33" y="32"/>
                </a:moveTo>
                <a:lnTo>
                  <a:pt x="33" y="69"/>
                </a:lnTo>
                <a:lnTo>
                  <a:pt x="33" y="69"/>
                </a:lnTo>
                <a:lnTo>
                  <a:pt x="27" y="68"/>
                </a:lnTo>
                <a:lnTo>
                  <a:pt x="23" y="69"/>
                </a:lnTo>
                <a:lnTo>
                  <a:pt x="23" y="65"/>
                </a:lnTo>
                <a:lnTo>
                  <a:pt x="23" y="65"/>
                </a:lnTo>
                <a:lnTo>
                  <a:pt x="26" y="62"/>
                </a:lnTo>
                <a:lnTo>
                  <a:pt x="27" y="59"/>
                </a:lnTo>
                <a:lnTo>
                  <a:pt x="27" y="59"/>
                </a:lnTo>
                <a:lnTo>
                  <a:pt x="29" y="55"/>
                </a:lnTo>
                <a:lnTo>
                  <a:pt x="29" y="50"/>
                </a:lnTo>
                <a:lnTo>
                  <a:pt x="26" y="47"/>
                </a:lnTo>
                <a:lnTo>
                  <a:pt x="23" y="45"/>
                </a:lnTo>
                <a:lnTo>
                  <a:pt x="23" y="43"/>
                </a:lnTo>
                <a:lnTo>
                  <a:pt x="23" y="39"/>
                </a:lnTo>
                <a:lnTo>
                  <a:pt x="23" y="39"/>
                </a:lnTo>
                <a:lnTo>
                  <a:pt x="27" y="38"/>
                </a:lnTo>
                <a:lnTo>
                  <a:pt x="32" y="34"/>
                </a:lnTo>
                <a:lnTo>
                  <a:pt x="32" y="34"/>
                </a:lnTo>
                <a:lnTo>
                  <a:pt x="33" y="32"/>
                </a:lnTo>
                <a:lnTo>
                  <a:pt x="33" y="32"/>
                </a:lnTo>
                <a:close/>
                <a:moveTo>
                  <a:pt x="23" y="7"/>
                </a:moveTo>
                <a:lnTo>
                  <a:pt x="23" y="7"/>
                </a:lnTo>
                <a:lnTo>
                  <a:pt x="17" y="11"/>
                </a:lnTo>
                <a:lnTo>
                  <a:pt x="13" y="16"/>
                </a:lnTo>
                <a:lnTo>
                  <a:pt x="8" y="21"/>
                </a:lnTo>
                <a:lnTo>
                  <a:pt x="6" y="27"/>
                </a:lnTo>
                <a:lnTo>
                  <a:pt x="2" y="40"/>
                </a:lnTo>
                <a:lnTo>
                  <a:pt x="0" y="54"/>
                </a:lnTo>
                <a:lnTo>
                  <a:pt x="2" y="66"/>
                </a:lnTo>
                <a:lnTo>
                  <a:pt x="4" y="78"/>
                </a:lnTo>
                <a:lnTo>
                  <a:pt x="8" y="88"/>
                </a:lnTo>
                <a:lnTo>
                  <a:pt x="13" y="91"/>
                </a:lnTo>
                <a:lnTo>
                  <a:pt x="15" y="93"/>
                </a:lnTo>
                <a:lnTo>
                  <a:pt x="15" y="93"/>
                </a:lnTo>
                <a:lnTo>
                  <a:pt x="23" y="97"/>
                </a:lnTo>
                <a:lnTo>
                  <a:pt x="23" y="91"/>
                </a:lnTo>
                <a:lnTo>
                  <a:pt x="22" y="91"/>
                </a:lnTo>
                <a:lnTo>
                  <a:pt x="22" y="91"/>
                </a:lnTo>
                <a:lnTo>
                  <a:pt x="22" y="91"/>
                </a:lnTo>
                <a:lnTo>
                  <a:pt x="18" y="88"/>
                </a:lnTo>
                <a:lnTo>
                  <a:pt x="17" y="84"/>
                </a:lnTo>
                <a:lnTo>
                  <a:pt x="15" y="80"/>
                </a:lnTo>
                <a:lnTo>
                  <a:pt x="17" y="74"/>
                </a:lnTo>
                <a:lnTo>
                  <a:pt x="17" y="74"/>
                </a:lnTo>
                <a:lnTo>
                  <a:pt x="19" y="72"/>
                </a:lnTo>
                <a:lnTo>
                  <a:pt x="23" y="69"/>
                </a:lnTo>
                <a:lnTo>
                  <a:pt x="23" y="65"/>
                </a:lnTo>
                <a:lnTo>
                  <a:pt x="23" y="65"/>
                </a:lnTo>
                <a:lnTo>
                  <a:pt x="18" y="66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0" y="62"/>
                </a:lnTo>
                <a:lnTo>
                  <a:pt x="7" y="58"/>
                </a:lnTo>
                <a:lnTo>
                  <a:pt x="7" y="54"/>
                </a:lnTo>
                <a:lnTo>
                  <a:pt x="8" y="49"/>
                </a:lnTo>
                <a:lnTo>
                  <a:pt x="8" y="49"/>
                </a:lnTo>
                <a:lnTo>
                  <a:pt x="11" y="46"/>
                </a:lnTo>
                <a:lnTo>
                  <a:pt x="14" y="43"/>
                </a:lnTo>
                <a:lnTo>
                  <a:pt x="18" y="43"/>
                </a:lnTo>
                <a:lnTo>
                  <a:pt x="23" y="43"/>
                </a:lnTo>
                <a:lnTo>
                  <a:pt x="23" y="39"/>
                </a:lnTo>
                <a:lnTo>
                  <a:pt x="23" y="39"/>
                </a:lnTo>
                <a:lnTo>
                  <a:pt x="18" y="38"/>
                </a:lnTo>
                <a:lnTo>
                  <a:pt x="18" y="38"/>
                </a:lnTo>
                <a:lnTo>
                  <a:pt x="15" y="35"/>
                </a:lnTo>
                <a:lnTo>
                  <a:pt x="14" y="32"/>
                </a:lnTo>
                <a:lnTo>
                  <a:pt x="13" y="28"/>
                </a:lnTo>
                <a:lnTo>
                  <a:pt x="14" y="24"/>
                </a:lnTo>
                <a:lnTo>
                  <a:pt x="14" y="24"/>
                </a:lnTo>
                <a:lnTo>
                  <a:pt x="14" y="24"/>
                </a:lnTo>
                <a:lnTo>
                  <a:pt x="18" y="20"/>
                </a:lnTo>
                <a:lnTo>
                  <a:pt x="23" y="19"/>
                </a:lnTo>
                <a:lnTo>
                  <a:pt x="23" y="7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19" name="PA_组合 89"/>
          <p:cNvGrpSpPr/>
          <p:nvPr>
            <p:custDataLst>
              <p:tags r:id="rId37"/>
            </p:custDataLst>
          </p:nvPr>
        </p:nvGrpSpPr>
        <p:grpSpPr>
          <a:xfrm>
            <a:off x="2091222" y="2291747"/>
            <a:ext cx="146765" cy="185490"/>
            <a:chOff x="3665538" y="3100388"/>
            <a:chExt cx="265113" cy="334963"/>
          </a:xfrm>
          <a:solidFill>
            <a:schemeClr val="accent1"/>
          </a:solidFill>
        </p:grpSpPr>
        <p:sp>
          <p:nvSpPr>
            <p:cNvPr id="98" name="Freeform 186"/>
            <p:cNvSpPr/>
            <p:nvPr/>
          </p:nvSpPr>
          <p:spPr bwMode="auto">
            <a:xfrm>
              <a:off x="3665538" y="3109913"/>
              <a:ext cx="252413" cy="325438"/>
            </a:xfrm>
            <a:custGeom>
              <a:avLst/>
              <a:gdLst>
                <a:gd name="T0" fmla="*/ 159 w 159"/>
                <a:gd name="T1" fmla="*/ 36 h 205"/>
                <a:gd name="T2" fmla="*/ 151 w 159"/>
                <a:gd name="T3" fmla="*/ 32 h 205"/>
                <a:gd name="T4" fmla="*/ 56 w 159"/>
                <a:gd name="T5" fmla="*/ 185 h 205"/>
                <a:gd name="T6" fmla="*/ 56 w 159"/>
                <a:gd name="T7" fmla="*/ 185 h 205"/>
                <a:gd name="T8" fmla="*/ 53 w 159"/>
                <a:gd name="T9" fmla="*/ 189 h 205"/>
                <a:gd name="T10" fmla="*/ 50 w 159"/>
                <a:gd name="T11" fmla="*/ 191 h 205"/>
                <a:gd name="T12" fmla="*/ 46 w 159"/>
                <a:gd name="T13" fmla="*/ 193 h 205"/>
                <a:gd name="T14" fmla="*/ 41 w 159"/>
                <a:gd name="T15" fmla="*/ 194 h 205"/>
                <a:gd name="T16" fmla="*/ 37 w 159"/>
                <a:gd name="T17" fmla="*/ 195 h 205"/>
                <a:gd name="T18" fmla="*/ 31 w 159"/>
                <a:gd name="T19" fmla="*/ 194 h 205"/>
                <a:gd name="T20" fmla="*/ 27 w 159"/>
                <a:gd name="T21" fmla="*/ 193 h 205"/>
                <a:gd name="T22" fmla="*/ 22 w 159"/>
                <a:gd name="T23" fmla="*/ 191 h 205"/>
                <a:gd name="T24" fmla="*/ 22 w 159"/>
                <a:gd name="T25" fmla="*/ 191 h 205"/>
                <a:gd name="T26" fmla="*/ 18 w 159"/>
                <a:gd name="T27" fmla="*/ 187 h 205"/>
                <a:gd name="T28" fmla="*/ 15 w 159"/>
                <a:gd name="T29" fmla="*/ 185 h 205"/>
                <a:gd name="T30" fmla="*/ 12 w 159"/>
                <a:gd name="T31" fmla="*/ 180 h 205"/>
                <a:gd name="T32" fmla="*/ 10 w 159"/>
                <a:gd name="T33" fmla="*/ 175 h 205"/>
                <a:gd name="T34" fmla="*/ 10 w 159"/>
                <a:gd name="T35" fmla="*/ 171 h 205"/>
                <a:gd name="T36" fmla="*/ 10 w 159"/>
                <a:gd name="T37" fmla="*/ 166 h 205"/>
                <a:gd name="T38" fmla="*/ 11 w 159"/>
                <a:gd name="T39" fmla="*/ 162 h 205"/>
                <a:gd name="T40" fmla="*/ 12 w 159"/>
                <a:gd name="T41" fmla="*/ 157 h 205"/>
                <a:gd name="T42" fmla="*/ 107 w 159"/>
                <a:gd name="T43" fmla="*/ 4 h 205"/>
                <a:gd name="T44" fmla="*/ 100 w 159"/>
                <a:gd name="T45" fmla="*/ 0 h 205"/>
                <a:gd name="T46" fmla="*/ 4 w 159"/>
                <a:gd name="T47" fmla="*/ 155 h 205"/>
                <a:gd name="T48" fmla="*/ 4 w 159"/>
                <a:gd name="T49" fmla="*/ 155 h 205"/>
                <a:gd name="T50" fmla="*/ 2 w 159"/>
                <a:gd name="T51" fmla="*/ 160 h 205"/>
                <a:gd name="T52" fmla="*/ 0 w 159"/>
                <a:gd name="T53" fmla="*/ 167 h 205"/>
                <a:gd name="T54" fmla="*/ 0 w 159"/>
                <a:gd name="T55" fmla="*/ 172 h 205"/>
                <a:gd name="T56" fmla="*/ 2 w 159"/>
                <a:gd name="T57" fmla="*/ 179 h 205"/>
                <a:gd name="T58" fmla="*/ 3 w 159"/>
                <a:gd name="T59" fmla="*/ 185 h 205"/>
                <a:gd name="T60" fmla="*/ 7 w 159"/>
                <a:gd name="T61" fmla="*/ 190 h 205"/>
                <a:gd name="T62" fmla="*/ 11 w 159"/>
                <a:gd name="T63" fmla="*/ 195 h 205"/>
                <a:gd name="T64" fmla="*/ 16 w 159"/>
                <a:gd name="T65" fmla="*/ 199 h 205"/>
                <a:gd name="T66" fmla="*/ 16 w 159"/>
                <a:gd name="T67" fmla="*/ 199 h 205"/>
                <a:gd name="T68" fmla="*/ 23 w 159"/>
                <a:gd name="T69" fmla="*/ 202 h 205"/>
                <a:gd name="T70" fmla="*/ 30 w 159"/>
                <a:gd name="T71" fmla="*/ 203 h 205"/>
                <a:gd name="T72" fmla="*/ 35 w 159"/>
                <a:gd name="T73" fmla="*/ 205 h 205"/>
                <a:gd name="T74" fmla="*/ 42 w 159"/>
                <a:gd name="T75" fmla="*/ 205 h 205"/>
                <a:gd name="T76" fmla="*/ 48 w 159"/>
                <a:gd name="T77" fmla="*/ 202 h 205"/>
                <a:gd name="T78" fmla="*/ 53 w 159"/>
                <a:gd name="T79" fmla="*/ 199 h 205"/>
                <a:gd name="T80" fmla="*/ 58 w 159"/>
                <a:gd name="T81" fmla="*/ 195 h 205"/>
                <a:gd name="T82" fmla="*/ 62 w 159"/>
                <a:gd name="T83" fmla="*/ 191 h 205"/>
                <a:gd name="T84" fmla="*/ 159 w 159"/>
                <a:gd name="T85" fmla="*/ 3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9" h="205">
                  <a:moveTo>
                    <a:pt x="159" y="36"/>
                  </a:moveTo>
                  <a:lnTo>
                    <a:pt x="151" y="32"/>
                  </a:lnTo>
                  <a:lnTo>
                    <a:pt x="56" y="185"/>
                  </a:lnTo>
                  <a:lnTo>
                    <a:pt x="56" y="185"/>
                  </a:lnTo>
                  <a:lnTo>
                    <a:pt x="53" y="189"/>
                  </a:lnTo>
                  <a:lnTo>
                    <a:pt x="50" y="191"/>
                  </a:lnTo>
                  <a:lnTo>
                    <a:pt x="46" y="193"/>
                  </a:lnTo>
                  <a:lnTo>
                    <a:pt x="41" y="194"/>
                  </a:lnTo>
                  <a:lnTo>
                    <a:pt x="37" y="195"/>
                  </a:lnTo>
                  <a:lnTo>
                    <a:pt x="31" y="194"/>
                  </a:lnTo>
                  <a:lnTo>
                    <a:pt x="27" y="193"/>
                  </a:lnTo>
                  <a:lnTo>
                    <a:pt x="22" y="191"/>
                  </a:lnTo>
                  <a:lnTo>
                    <a:pt x="22" y="191"/>
                  </a:lnTo>
                  <a:lnTo>
                    <a:pt x="18" y="187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10" y="175"/>
                  </a:lnTo>
                  <a:lnTo>
                    <a:pt x="10" y="171"/>
                  </a:lnTo>
                  <a:lnTo>
                    <a:pt x="10" y="166"/>
                  </a:lnTo>
                  <a:lnTo>
                    <a:pt x="11" y="162"/>
                  </a:lnTo>
                  <a:lnTo>
                    <a:pt x="12" y="157"/>
                  </a:lnTo>
                  <a:lnTo>
                    <a:pt x="107" y="4"/>
                  </a:lnTo>
                  <a:lnTo>
                    <a:pt x="100" y="0"/>
                  </a:lnTo>
                  <a:lnTo>
                    <a:pt x="4" y="155"/>
                  </a:lnTo>
                  <a:lnTo>
                    <a:pt x="4" y="155"/>
                  </a:lnTo>
                  <a:lnTo>
                    <a:pt x="2" y="160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9"/>
                  </a:lnTo>
                  <a:lnTo>
                    <a:pt x="3" y="185"/>
                  </a:lnTo>
                  <a:lnTo>
                    <a:pt x="7" y="190"/>
                  </a:lnTo>
                  <a:lnTo>
                    <a:pt x="11" y="195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23" y="202"/>
                  </a:lnTo>
                  <a:lnTo>
                    <a:pt x="30" y="203"/>
                  </a:lnTo>
                  <a:lnTo>
                    <a:pt x="35" y="205"/>
                  </a:lnTo>
                  <a:lnTo>
                    <a:pt x="42" y="205"/>
                  </a:lnTo>
                  <a:lnTo>
                    <a:pt x="48" y="202"/>
                  </a:lnTo>
                  <a:lnTo>
                    <a:pt x="53" y="199"/>
                  </a:lnTo>
                  <a:lnTo>
                    <a:pt x="58" y="195"/>
                  </a:lnTo>
                  <a:lnTo>
                    <a:pt x="62" y="191"/>
                  </a:lnTo>
                  <a:lnTo>
                    <a:pt x="159" y="3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99" name="Freeform 187"/>
            <p:cNvSpPr/>
            <p:nvPr/>
          </p:nvSpPr>
          <p:spPr bwMode="auto">
            <a:xfrm>
              <a:off x="3808413" y="3100388"/>
              <a:ext cx="122238" cy="82550"/>
            </a:xfrm>
            <a:custGeom>
              <a:avLst/>
              <a:gdLst>
                <a:gd name="T0" fmla="*/ 75 w 77"/>
                <a:gd name="T1" fmla="*/ 50 h 52"/>
                <a:gd name="T2" fmla="*/ 75 w 77"/>
                <a:gd name="T3" fmla="*/ 50 h 52"/>
                <a:gd name="T4" fmla="*/ 74 w 77"/>
                <a:gd name="T5" fmla="*/ 51 h 52"/>
                <a:gd name="T6" fmla="*/ 71 w 77"/>
                <a:gd name="T7" fmla="*/ 52 h 52"/>
                <a:gd name="T8" fmla="*/ 69 w 77"/>
                <a:gd name="T9" fmla="*/ 52 h 52"/>
                <a:gd name="T10" fmla="*/ 67 w 77"/>
                <a:gd name="T11" fmla="*/ 51 h 52"/>
                <a:gd name="T12" fmla="*/ 2 w 77"/>
                <a:gd name="T13" fmla="*/ 12 h 52"/>
                <a:gd name="T14" fmla="*/ 2 w 77"/>
                <a:gd name="T15" fmla="*/ 12 h 52"/>
                <a:gd name="T16" fmla="*/ 0 w 77"/>
                <a:gd name="T17" fmla="*/ 9 h 52"/>
                <a:gd name="T18" fmla="*/ 0 w 77"/>
                <a:gd name="T19" fmla="*/ 8 h 52"/>
                <a:gd name="T20" fmla="*/ 0 w 77"/>
                <a:gd name="T21" fmla="*/ 5 h 52"/>
                <a:gd name="T22" fmla="*/ 0 w 77"/>
                <a:gd name="T23" fmla="*/ 2 h 52"/>
                <a:gd name="T24" fmla="*/ 0 w 77"/>
                <a:gd name="T25" fmla="*/ 2 h 52"/>
                <a:gd name="T26" fmla="*/ 1 w 77"/>
                <a:gd name="T27" fmla="*/ 1 h 52"/>
                <a:gd name="T28" fmla="*/ 4 w 77"/>
                <a:gd name="T29" fmla="*/ 0 h 52"/>
                <a:gd name="T30" fmla="*/ 6 w 77"/>
                <a:gd name="T31" fmla="*/ 0 h 52"/>
                <a:gd name="T32" fmla="*/ 8 w 77"/>
                <a:gd name="T33" fmla="*/ 1 h 52"/>
                <a:gd name="T34" fmla="*/ 74 w 77"/>
                <a:gd name="T35" fmla="*/ 42 h 52"/>
                <a:gd name="T36" fmla="*/ 74 w 77"/>
                <a:gd name="T37" fmla="*/ 42 h 52"/>
                <a:gd name="T38" fmla="*/ 75 w 77"/>
                <a:gd name="T39" fmla="*/ 43 h 52"/>
                <a:gd name="T40" fmla="*/ 77 w 77"/>
                <a:gd name="T41" fmla="*/ 46 h 52"/>
                <a:gd name="T42" fmla="*/ 77 w 77"/>
                <a:gd name="T43" fmla="*/ 47 h 52"/>
                <a:gd name="T44" fmla="*/ 75 w 77"/>
                <a:gd name="T45" fmla="*/ 50 h 52"/>
                <a:gd name="T46" fmla="*/ 75 w 77"/>
                <a:gd name="T4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52">
                  <a:moveTo>
                    <a:pt x="75" y="50"/>
                  </a:moveTo>
                  <a:lnTo>
                    <a:pt x="75" y="50"/>
                  </a:lnTo>
                  <a:lnTo>
                    <a:pt x="74" y="51"/>
                  </a:lnTo>
                  <a:lnTo>
                    <a:pt x="71" y="52"/>
                  </a:lnTo>
                  <a:lnTo>
                    <a:pt x="69" y="52"/>
                  </a:lnTo>
                  <a:lnTo>
                    <a:pt x="67" y="51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74" y="42"/>
                  </a:lnTo>
                  <a:lnTo>
                    <a:pt x="74" y="42"/>
                  </a:lnTo>
                  <a:lnTo>
                    <a:pt x="75" y="43"/>
                  </a:lnTo>
                  <a:lnTo>
                    <a:pt x="77" y="46"/>
                  </a:lnTo>
                  <a:lnTo>
                    <a:pt x="77" y="47"/>
                  </a:lnTo>
                  <a:lnTo>
                    <a:pt x="75" y="50"/>
                  </a:lnTo>
                  <a:lnTo>
                    <a:pt x="75" y="5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100" name="Freeform 188"/>
            <p:cNvSpPr/>
            <p:nvPr/>
          </p:nvSpPr>
          <p:spPr bwMode="auto">
            <a:xfrm>
              <a:off x="3708401" y="3168650"/>
              <a:ext cx="173038" cy="234950"/>
            </a:xfrm>
            <a:custGeom>
              <a:avLst/>
              <a:gdLst>
                <a:gd name="T0" fmla="*/ 109 w 109"/>
                <a:gd name="T1" fmla="*/ 5 h 148"/>
                <a:gd name="T2" fmla="*/ 99 w 109"/>
                <a:gd name="T3" fmla="*/ 0 h 148"/>
                <a:gd name="T4" fmla="*/ 15 w 109"/>
                <a:gd name="T5" fmla="*/ 137 h 148"/>
                <a:gd name="T6" fmla="*/ 15 w 109"/>
                <a:gd name="T7" fmla="*/ 137 h 148"/>
                <a:gd name="T8" fmla="*/ 12 w 109"/>
                <a:gd name="T9" fmla="*/ 139 h 148"/>
                <a:gd name="T10" fmla="*/ 8 w 109"/>
                <a:gd name="T11" fmla="*/ 142 h 148"/>
                <a:gd name="T12" fmla="*/ 4 w 109"/>
                <a:gd name="T13" fmla="*/ 143 h 148"/>
                <a:gd name="T14" fmla="*/ 0 w 109"/>
                <a:gd name="T15" fmla="*/ 143 h 148"/>
                <a:gd name="T16" fmla="*/ 0 w 109"/>
                <a:gd name="T17" fmla="*/ 143 h 148"/>
                <a:gd name="T18" fmla="*/ 0 w 109"/>
                <a:gd name="T19" fmla="*/ 145 h 148"/>
                <a:gd name="T20" fmla="*/ 0 w 109"/>
                <a:gd name="T21" fmla="*/ 145 h 148"/>
                <a:gd name="T22" fmla="*/ 7 w 109"/>
                <a:gd name="T23" fmla="*/ 148 h 148"/>
                <a:gd name="T24" fmla="*/ 14 w 109"/>
                <a:gd name="T25" fmla="*/ 148 h 148"/>
                <a:gd name="T26" fmla="*/ 21 w 109"/>
                <a:gd name="T27" fmla="*/ 145 h 148"/>
                <a:gd name="T28" fmla="*/ 25 w 109"/>
                <a:gd name="T29" fmla="*/ 141 h 148"/>
                <a:gd name="T30" fmla="*/ 109 w 109"/>
                <a:gd name="T31" fmla="*/ 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48">
                  <a:moveTo>
                    <a:pt x="109" y="5"/>
                  </a:moveTo>
                  <a:lnTo>
                    <a:pt x="99" y="0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9"/>
                  </a:lnTo>
                  <a:lnTo>
                    <a:pt x="8" y="142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8"/>
                  </a:lnTo>
                  <a:lnTo>
                    <a:pt x="14" y="148"/>
                  </a:lnTo>
                  <a:lnTo>
                    <a:pt x="21" y="145"/>
                  </a:lnTo>
                  <a:lnTo>
                    <a:pt x="25" y="141"/>
                  </a:lnTo>
                  <a:lnTo>
                    <a:pt x="109" y="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91" name="PA_淘宝店chenying0907 189"/>
          <p:cNvSpPr>
            <a:spLocks noEditPoints="1"/>
          </p:cNvSpPr>
          <p:nvPr>
            <p:custDataLst>
              <p:tags r:id="rId38"/>
            </p:custDataLst>
          </p:nvPr>
        </p:nvSpPr>
        <p:spPr bwMode="auto">
          <a:xfrm>
            <a:off x="1372337" y="3186671"/>
            <a:ext cx="120400" cy="129228"/>
          </a:xfrm>
          <a:custGeom>
            <a:avLst/>
            <a:gdLst>
              <a:gd name="T0" fmla="*/ 107 w 137"/>
              <a:gd name="T1" fmla="*/ 68 h 147"/>
              <a:gd name="T2" fmla="*/ 103 w 137"/>
              <a:gd name="T3" fmla="*/ 51 h 147"/>
              <a:gd name="T4" fmla="*/ 103 w 137"/>
              <a:gd name="T5" fmla="*/ 99 h 147"/>
              <a:gd name="T6" fmla="*/ 117 w 137"/>
              <a:gd name="T7" fmla="*/ 111 h 147"/>
              <a:gd name="T8" fmla="*/ 115 w 137"/>
              <a:gd name="T9" fmla="*/ 118 h 147"/>
              <a:gd name="T10" fmla="*/ 103 w 137"/>
              <a:gd name="T11" fmla="*/ 38 h 147"/>
              <a:gd name="T12" fmla="*/ 115 w 137"/>
              <a:gd name="T13" fmla="*/ 19 h 147"/>
              <a:gd name="T14" fmla="*/ 117 w 137"/>
              <a:gd name="T15" fmla="*/ 24 h 147"/>
              <a:gd name="T16" fmla="*/ 103 w 137"/>
              <a:gd name="T17" fmla="*/ 38 h 147"/>
              <a:gd name="T18" fmla="*/ 114 w 137"/>
              <a:gd name="T19" fmla="*/ 68 h 147"/>
              <a:gd name="T20" fmla="*/ 134 w 137"/>
              <a:gd name="T21" fmla="*/ 65 h 147"/>
              <a:gd name="T22" fmla="*/ 136 w 137"/>
              <a:gd name="T23" fmla="*/ 70 h 147"/>
              <a:gd name="T24" fmla="*/ 114 w 137"/>
              <a:gd name="T25" fmla="*/ 70 h 147"/>
              <a:gd name="T26" fmla="*/ 69 w 137"/>
              <a:gd name="T27" fmla="*/ 30 h 147"/>
              <a:gd name="T28" fmla="*/ 103 w 137"/>
              <a:gd name="T29" fmla="*/ 51 h 147"/>
              <a:gd name="T30" fmla="*/ 90 w 137"/>
              <a:gd name="T31" fmla="*/ 100 h 147"/>
              <a:gd name="T32" fmla="*/ 84 w 137"/>
              <a:gd name="T33" fmla="*/ 142 h 147"/>
              <a:gd name="T34" fmla="*/ 69 w 137"/>
              <a:gd name="T35" fmla="*/ 114 h 147"/>
              <a:gd name="T36" fmla="*/ 83 w 137"/>
              <a:gd name="T37" fmla="*/ 96 h 147"/>
              <a:gd name="T38" fmla="*/ 95 w 137"/>
              <a:gd name="T39" fmla="*/ 84 h 147"/>
              <a:gd name="T40" fmla="*/ 99 w 137"/>
              <a:gd name="T41" fmla="*/ 62 h 147"/>
              <a:gd name="T42" fmla="*/ 91 w 137"/>
              <a:gd name="T43" fmla="*/ 47 h 147"/>
              <a:gd name="T44" fmla="*/ 69 w 137"/>
              <a:gd name="T45" fmla="*/ 38 h 147"/>
              <a:gd name="T46" fmla="*/ 100 w 137"/>
              <a:gd name="T47" fmla="*/ 31 h 147"/>
              <a:gd name="T48" fmla="*/ 100 w 137"/>
              <a:gd name="T49" fmla="*/ 36 h 147"/>
              <a:gd name="T50" fmla="*/ 103 w 137"/>
              <a:gd name="T51" fmla="*/ 99 h 147"/>
              <a:gd name="T52" fmla="*/ 99 w 137"/>
              <a:gd name="T53" fmla="*/ 101 h 147"/>
              <a:gd name="T54" fmla="*/ 103 w 137"/>
              <a:gd name="T55" fmla="*/ 99 h 147"/>
              <a:gd name="T56" fmla="*/ 72 w 137"/>
              <a:gd name="T57" fmla="*/ 1 h 147"/>
              <a:gd name="T58" fmla="*/ 72 w 137"/>
              <a:gd name="T59" fmla="*/ 23 h 147"/>
              <a:gd name="T60" fmla="*/ 67 w 137"/>
              <a:gd name="T61" fmla="*/ 147 h 147"/>
              <a:gd name="T62" fmla="*/ 49 w 137"/>
              <a:gd name="T63" fmla="*/ 137 h 147"/>
              <a:gd name="T64" fmla="*/ 41 w 137"/>
              <a:gd name="T65" fmla="*/ 92 h 147"/>
              <a:gd name="T66" fmla="*/ 41 w 137"/>
              <a:gd name="T67" fmla="*/ 43 h 147"/>
              <a:gd name="T68" fmla="*/ 69 w 137"/>
              <a:gd name="T69" fmla="*/ 30 h 147"/>
              <a:gd name="T70" fmla="*/ 57 w 137"/>
              <a:gd name="T71" fmla="*/ 40 h 147"/>
              <a:gd name="T72" fmla="*/ 45 w 137"/>
              <a:gd name="T73" fmla="*/ 51 h 147"/>
              <a:gd name="T74" fmla="*/ 40 w 137"/>
              <a:gd name="T75" fmla="*/ 68 h 147"/>
              <a:gd name="T76" fmla="*/ 54 w 137"/>
              <a:gd name="T77" fmla="*/ 93 h 147"/>
              <a:gd name="T78" fmla="*/ 56 w 137"/>
              <a:gd name="T79" fmla="*/ 97 h 147"/>
              <a:gd name="T80" fmla="*/ 69 w 137"/>
              <a:gd name="T81" fmla="*/ 147 h 147"/>
              <a:gd name="T82" fmla="*/ 69 w 137"/>
              <a:gd name="T83" fmla="*/ 24 h 147"/>
              <a:gd name="T84" fmla="*/ 65 w 137"/>
              <a:gd name="T85" fmla="*/ 4 h 147"/>
              <a:gd name="T86" fmla="*/ 69 w 137"/>
              <a:gd name="T87" fmla="*/ 0 h 147"/>
              <a:gd name="T88" fmla="*/ 38 w 137"/>
              <a:gd name="T89" fmla="*/ 104 h 147"/>
              <a:gd name="T90" fmla="*/ 35 w 137"/>
              <a:gd name="T91" fmla="*/ 99 h 147"/>
              <a:gd name="T92" fmla="*/ 35 w 137"/>
              <a:gd name="T93" fmla="*/ 38 h 147"/>
              <a:gd name="T94" fmla="*/ 38 w 137"/>
              <a:gd name="T95" fmla="*/ 31 h 147"/>
              <a:gd name="T96" fmla="*/ 35 w 137"/>
              <a:gd name="T97" fmla="*/ 84 h 147"/>
              <a:gd name="T98" fmla="*/ 33 w 137"/>
              <a:gd name="T99" fmla="*/ 59 h 147"/>
              <a:gd name="T100" fmla="*/ 35 w 137"/>
              <a:gd name="T101" fmla="*/ 30 h 147"/>
              <a:gd name="T102" fmla="*/ 33 w 137"/>
              <a:gd name="T103" fmla="*/ 36 h 147"/>
              <a:gd name="T104" fmla="*/ 21 w 137"/>
              <a:gd name="T105" fmla="*/ 20 h 147"/>
              <a:gd name="T106" fmla="*/ 35 w 137"/>
              <a:gd name="T107" fmla="*/ 30 h 147"/>
              <a:gd name="T108" fmla="*/ 26 w 137"/>
              <a:gd name="T109" fmla="*/ 116 h 147"/>
              <a:gd name="T110" fmla="*/ 21 w 137"/>
              <a:gd name="T111" fmla="*/ 116 h 147"/>
              <a:gd name="T112" fmla="*/ 33 w 137"/>
              <a:gd name="T113" fmla="*/ 99 h 147"/>
              <a:gd name="T114" fmla="*/ 4 w 137"/>
              <a:gd name="T115" fmla="*/ 65 h 147"/>
              <a:gd name="T116" fmla="*/ 23 w 137"/>
              <a:gd name="T117" fmla="*/ 65 h 147"/>
              <a:gd name="T118" fmla="*/ 21 w 137"/>
              <a:gd name="T119" fmla="*/ 72 h 147"/>
              <a:gd name="T120" fmla="*/ 0 w 137"/>
              <a:gd name="T121" fmla="*/ 68 h 147"/>
              <a:gd name="T122" fmla="*/ 4 w 137"/>
              <a:gd name="T123" fmla="*/ 65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3" y="99"/>
                </a:lnTo>
                <a:lnTo>
                  <a:pt x="106" y="99"/>
                </a:lnTo>
                <a:lnTo>
                  <a:pt x="106" y="99"/>
                </a:lnTo>
                <a:lnTo>
                  <a:pt x="117" y="111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6" y="36"/>
                </a:lnTo>
                <a:lnTo>
                  <a:pt x="106" y="36"/>
                </a:lnTo>
                <a:lnTo>
                  <a:pt x="103" y="38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4" y="93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lnTo>
                  <a:pt x="69" y="0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5" y="38"/>
                </a:lnTo>
                <a:lnTo>
                  <a:pt x="33" y="36"/>
                </a:lnTo>
                <a:lnTo>
                  <a:pt x="33" y="36"/>
                </a:lnTo>
                <a:lnTo>
                  <a:pt x="21" y="24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3" y="99"/>
                </a:lnTo>
                <a:lnTo>
                  <a:pt x="33" y="99"/>
                </a:lnTo>
                <a:lnTo>
                  <a:pt x="35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lnTo>
                  <a:pt x="4" y="65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20" name="PA_组合 91"/>
          <p:cNvGrpSpPr/>
          <p:nvPr>
            <p:custDataLst>
              <p:tags r:id="rId39"/>
            </p:custDataLst>
          </p:nvPr>
        </p:nvGrpSpPr>
        <p:grpSpPr>
          <a:xfrm>
            <a:off x="1545467" y="2194165"/>
            <a:ext cx="88762" cy="141536"/>
            <a:chOff x="2679701" y="2924175"/>
            <a:chExt cx="160337" cy="255588"/>
          </a:xfrm>
          <a:solidFill>
            <a:schemeClr val="accent1"/>
          </a:solidFill>
        </p:grpSpPr>
        <p:sp>
          <p:nvSpPr>
            <p:cNvPr id="94" name="Freeform 190"/>
            <p:cNvSpPr/>
            <p:nvPr/>
          </p:nvSpPr>
          <p:spPr bwMode="auto">
            <a:xfrm>
              <a:off x="2770188" y="3103563"/>
              <a:ext cx="57150" cy="57150"/>
            </a:xfrm>
            <a:custGeom>
              <a:avLst/>
              <a:gdLst>
                <a:gd name="T0" fmla="*/ 0 w 36"/>
                <a:gd name="T1" fmla="*/ 22 h 36"/>
                <a:gd name="T2" fmla="*/ 0 w 36"/>
                <a:gd name="T3" fmla="*/ 22 h 36"/>
                <a:gd name="T4" fmla="*/ 2 w 36"/>
                <a:gd name="T5" fmla="*/ 27 h 36"/>
                <a:gd name="T6" fmla="*/ 8 w 36"/>
                <a:gd name="T7" fmla="*/ 33 h 36"/>
                <a:gd name="T8" fmla="*/ 13 w 36"/>
                <a:gd name="T9" fmla="*/ 36 h 36"/>
                <a:gd name="T10" fmla="*/ 21 w 36"/>
                <a:gd name="T11" fmla="*/ 36 h 36"/>
                <a:gd name="T12" fmla="*/ 21 w 36"/>
                <a:gd name="T13" fmla="*/ 36 h 36"/>
                <a:gd name="T14" fmla="*/ 28 w 36"/>
                <a:gd name="T15" fmla="*/ 33 h 36"/>
                <a:gd name="T16" fmla="*/ 32 w 36"/>
                <a:gd name="T17" fmla="*/ 29 h 36"/>
                <a:gd name="T18" fmla="*/ 35 w 36"/>
                <a:gd name="T19" fmla="*/ 22 h 36"/>
                <a:gd name="T20" fmla="*/ 36 w 36"/>
                <a:gd name="T21" fmla="*/ 15 h 36"/>
                <a:gd name="T22" fmla="*/ 36 w 36"/>
                <a:gd name="T23" fmla="*/ 15 h 36"/>
                <a:gd name="T24" fmla="*/ 33 w 36"/>
                <a:gd name="T25" fmla="*/ 8 h 36"/>
                <a:gd name="T26" fmla="*/ 28 w 36"/>
                <a:gd name="T27" fmla="*/ 3 h 36"/>
                <a:gd name="T28" fmla="*/ 21 w 36"/>
                <a:gd name="T29" fmla="*/ 0 h 36"/>
                <a:gd name="T30" fmla="*/ 14 w 36"/>
                <a:gd name="T31" fmla="*/ 0 h 36"/>
                <a:gd name="T32" fmla="*/ 14 w 36"/>
                <a:gd name="T33" fmla="*/ 0 h 36"/>
                <a:gd name="T34" fmla="*/ 8 w 36"/>
                <a:gd name="T35" fmla="*/ 3 h 36"/>
                <a:gd name="T36" fmla="*/ 4 w 36"/>
                <a:gd name="T37" fmla="*/ 8 h 36"/>
                <a:gd name="T38" fmla="*/ 1 w 36"/>
                <a:gd name="T39" fmla="*/ 14 h 36"/>
                <a:gd name="T40" fmla="*/ 0 w 36"/>
                <a:gd name="T41" fmla="*/ 22 h 36"/>
                <a:gd name="T42" fmla="*/ 0 w 36"/>
                <a:gd name="T43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6">
                  <a:moveTo>
                    <a:pt x="0" y="22"/>
                  </a:moveTo>
                  <a:lnTo>
                    <a:pt x="0" y="22"/>
                  </a:lnTo>
                  <a:lnTo>
                    <a:pt x="2" y="27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8" y="33"/>
                  </a:lnTo>
                  <a:lnTo>
                    <a:pt x="32" y="29"/>
                  </a:lnTo>
                  <a:lnTo>
                    <a:pt x="35" y="22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3" y="8"/>
                  </a:lnTo>
                  <a:lnTo>
                    <a:pt x="28" y="3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95" name="Freeform 191"/>
            <p:cNvSpPr/>
            <p:nvPr/>
          </p:nvSpPr>
          <p:spPr bwMode="auto">
            <a:xfrm>
              <a:off x="2786063" y="2924175"/>
              <a:ext cx="53975" cy="192088"/>
            </a:xfrm>
            <a:custGeom>
              <a:avLst/>
              <a:gdLst>
                <a:gd name="T0" fmla="*/ 0 w 34"/>
                <a:gd name="T1" fmla="*/ 121 h 121"/>
                <a:gd name="T2" fmla="*/ 0 w 34"/>
                <a:gd name="T3" fmla="*/ 121 h 121"/>
                <a:gd name="T4" fmla="*/ 21 w 34"/>
                <a:gd name="T5" fmla="*/ 17 h 121"/>
                <a:gd name="T6" fmla="*/ 21 w 34"/>
                <a:gd name="T7" fmla="*/ 17 h 121"/>
                <a:gd name="T8" fmla="*/ 27 w 34"/>
                <a:gd name="T9" fmla="*/ 9 h 121"/>
                <a:gd name="T10" fmla="*/ 31 w 34"/>
                <a:gd name="T11" fmla="*/ 2 h 121"/>
                <a:gd name="T12" fmla="*/ 34 w 34"/>
                <a:gd name="T13" fmla="*/ 0 h 121"/>
                <a:gd name="T14" fmla="*/ 34 w 34"/>
                <a:gd name="T15" fmla="*/ 0 h 121"/>
                <a:gd name="T16" fmla="*/ 31 w 34"/>
                <a:gd name="T17" fmla="*/ 19 h 121"/>
                <a:gd name="T18" fmla="*/ 25 w 34"/>
                <a:gd name="T19" fmla="*/ 61 h 121"/>
                <a:gd name="T20" fmla="*/ 14 w 34"/>
                <a:gd name="T21" fmla="*/ 121 h 121"/>
                <a:gd name="T22" fmla="*/ 0 w 34"/>
                <a:gd name="T2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120">
                  <a:moveTo>
                    <a:pt x="0" y="121"/>
                  </a:moveTo>
                  <a:lnTo>
                    <a:pt x="0" y="121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7" y="9"/>
                  </a:lnTo>
                  <a:lnTo>
                    <a:pt x="31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1" y="19"/>
                  </a:lnTo>
                  <a:lnTo>
                    <a:pt x="25" y="61"/>
                  </a:lnTo>
                  <a:lnTo>
                    <a:pt x="14" y="121"/>
                  </a:lnTo>
                  <a:lnTo>
                    <a:pt x="0" y="12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96" name="Freeform 192"/>
            <p:cNvSpPr/>
            <p:nvPr/>
          </p:nvSpPr>
          <p:spPr bwMode="auto">
            <a:xfrm>
              <a:off x="2679701" y="2954338"/>
              <a:ext cx="123825" cy="166688"/>
            </a:xfrm>
            <a:custGeom>
              <a:avLst/>
              <a:gdLst>
                <a:gd name="T0" fmla="*/ 77 w 78"/>
                <a:gd name="T1" fmla="*/ 98 h 105"/>
                <a:gd name="T2" fmla="*/ 19 w 78"/>
                <a:gd name="T3" fmla="*/ 13 h 105"/>
                <a:gd name="T4" fmla="*/ 0 w 78"/>
                <a:gd name="T5" fmla="*/ 0 h 105"/>
                <a:gd name="T6" fmla="*/ 8 w 78"/>
                <a:gd name="T7" fmla="*/ 20 h 105"/>
                <a:gd name="T8" fmla="*/ 66 w 78"/>
                <a:gd name="T9" fmla="*/ 105 h 105"/>
                <a:gd name="T10" fmla="*/ 78 w 78"/>
                <a:gd name="T11" fmla="*/ 98 h 105"/>
                <a:gd name="T12" fmla="*/ 77 w 78"/>
                <a:gd name="T1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05">
                  <a:moveTo>
                    <a:pt x="77" y="98"/>
                  </a:moveTo>
                  <a:lnTo>
                    <a:pt x="19" y="13"/>
                  </a:lnTo>
                  <a:lnTo>
                    <a:pt x="0" y="0"/>
                  </a:lnTo>
                  <a:lnTo>
                    <a:pt x="8" y="20"/>
                  </a:lnTo>
                  <a:lnTo>
                    <a:pt x="66" y="105"/>
                  </a:lnTo>
                  <a:lnTo>
                    <a:pt x="78" y="98"/>
                  </a:lnTo>
                  <a:lnTo>
                    <a:pt x="77" y="9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97" name="Freeform 193"/>
            <p:cNvSpPr/>
            <p:nvPr/>
          </p:nvSpPr>
          <p:spPr bwMode="auto">
            <a:xfrm>
              <a:off x="2798763" y="3149600"/>
              <a:ext cx="14288" cy="30163"/>
            </a:xfrm>
            <a:custGeom>
              <a:avLst/>
              <a:gdLst>
                <a:gd name="T0" fmla="*/ 7 w 9"/>
                <a:gd name="T1" fmla="*/ 2 h 19"/>
                <a:gd name="T2" fmla="*/ 7 w 9"/>
                <a:gd name="T3" fmla="*/ 2 h 19"/>
                <a:gd name="T4" fmla="*/ 6 w 9"/>
                <a:gd name="T5" fmla="*/ 0 h 19"/>
                <a:gd name="T6" fmla="*/ 3 w 9"/>
                <a:gd name="T7" fmla="*/ 0 h 19"/>
                <a:gd name="T8" fmla="*/ 3 w 9"/>
                <a:gd name="T9" fmla="*/ 0 h 19"/>
                <a:gd name="T10" fmla="*/ 0 w 9"/>
                <a:gd name="T11" fmla="*/ 1 h 19"/>
                <a:gd name="T12" fmla="*/ 0 w 9"/>
                <a:gd name="T13" fmla="*/ 4 h 19"/>
                <a:gd name="T14" fmla="*/ 3 w 9"/>
                <a:gd name="T15" fmla="*/ 16 h 19"/>
                <a:gd name="T16" fmla="*/ 3 w 9"/>
                <a:gd name="T17" fmla="*/ 16 h 19"/>
                <a:gd name="T18" fmla="*/ 3 w 9"/>
                <a:gd name="T19" fmla="*/ 19 h 19"/>
                <a:gd name="T20" fmla="*/ 6 w 9"/>
                <a:gd name="T21" fmla="*/ 19 h 19"/>
                <a:gd name="T22" fmla="*/ 6 w 9"/>
                <a:gd name="T23" fmla="*/ 19 h 19"/>
                <a:gd name="T24" fmla="*/ 9 w 9"/>
                <a:gd name="T25" fmla="*/ 17 h 19"/>
                <a:gd name="T26" fmla="*/ 9 w 9"/>
                <a:gd name="T27" fmla="*/ 15 h 19"/>
                <a:gd name="T28" fmla="*/ 7 w 9"/>
                <a:gd name="T2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9">
                  <a:moveTo>
                    <a:pt x="7" y="2"/>
                  </a:moveTo>
                  <a:lnTo>
                    <a:pt x="7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93" name="PA_淘宝店chenying0907 194"/>
          <p:cNvSpPr>
            <a:spLocks noEditPoints="1"/>
          </p:cNvSpPr>
          <p:nvPr>
            <p:custDataLst>
              <p:tags r:id="rId40"/>
            </p:custDataLst>
          </p:nvPr>
        </p:nvSpPr>
        <p:spPr bwMode="auto">
          <a:xfrm>
            <a:off x="1535800" y="1468907"/>
            <a:ext cx="120400" cy="130986"/>
          </a:xfrm>
          <a:custGeom>
            <a:avLst/>
            <a:gdLst>
              <a:gd name="T0" fmla="*/ 105 w 137"/>
              <a:gd name="T1" fmla="*/ 69 h 149"/>
              <a:gd name="T2" fmla="*/ 103 w 137"/>
              <a:gd name="T3" fmla="*/ 51 h 149"/>
              <a:gd name="T4" fmla="*/ 103 w 137"/>
              <a:gd name="T5" fmla="*/ 99 h 149"/>
              <a:gd name="T6" fmla="*/ 116 w 137"/>
              <a:gd name="T7" fmla="*/ 112 h 149"/>
              <a:gd name="T8" fmla="*/ 114 w 137"/>
              <a:gd name="T9" fmla="*/ 118 h 149"/>
              <a:gd name="T10" fmla="*/ 103 w 137"/>
              <a:gd name="T11" fmla="*/ 38 h 149"/>
              <a:gd name="T12" fmla="*/ 114 w 137"/>
              <a:gd name="T13" fmla="*/ 19 h 149"/>
              <a:gd name="T14" fmla="*/ 116 w 137"/>
              <a:gd name="T15" fmla="*/ 26 h 149"/>
              <a:gd name="T16" fmla="*/ 103 w 137"/>
              <a:gd name="T17" fmla="*/ 38 h 149"/>
              <a:gd name="T18" fmla="*/ 112 w 137"/>
              <a:gd name="T19" fmla="*/ 69 h 149"/>
              <a:gd name="T20" fmla="*/ 133 w 137"/>
              <a:gd name="T21" fmla="*/ 65 h 149"/>
              <a:gd name="T22" fmla="*/ 135 w 137"/>
              <a:gd name="T23" fmla="*/ 72 h 149"/>
              <a:gd name="T24" fmla="*/ 114 w 137"/>
              <a:gd name="T25" fmla="*/ 72 h 149"/>
              <a:gd name="T26" fmla="*/ 69 w 137"/>
              <a:gd name="T27" fmla="*/ 31 h 149"/>
              <a:gd name="T28" fmla="*/ 103 w 137"/>
              <a:gd name="T29" fmla="*/ 51 h 149"/>
              <a:gd name="T30" fmla="*/ 89 w 137"/>
              <a:gd name="T31" fmla="*/ 100 h 149"/>
              <a:gd name="T32" fmla="*/ 84 w 137"/>
              <a:gd name="T33" fmla="*/ 144 h 149"/>
              <a:gd name="T34" fmla="*/ 69 w 137"/>
              <a:gd name="T35" fmla="*/ 115 h 149"/>
              <a:gd name="T36" fmla="*/ 81 w 137"/>
              <a:gd name="T37" fmla="*/ 96 h 149"/>
              <a:gd name="T38" fmla="*/ 95 w 137"/>
              <a:gd name="T39" fmla="*/ 84 h 149"/>
              <a:gd name="T40" fmla="*/ 97 w 137"/>
              <a:gd name="T41" fmla="*/ 62 h 149"/>
              <a:gd name="T42" fmla="*/ 89 w 137"/>
              <a:gd name="T43" fmla="*/ 47 h 149"/>
              <a:gd name="T44" fmla="*/ 69 w 137"/>
              <a:gd name="T45" fmla="*/ 39 h 149"/>
              <a:gd name="T46" fmla="*/ 100 w 137"/>
              <a:gd name="T47" fmla="*/ 33 h 149"/>
              <a:gd name="T48" fmla="*/ 100 w 137"/>
              <a:gd name="T49" fmla="*/ 38 h 149"/>
              <a:gd name="T50" fmla="*/ 103 w 137"/>
              <a:gd name="T51" fmla="*/ 99 h 149"/>
              <a:gd name="T52" fmla="*/ 99 w 137"/>
              <a:gd name="T53" fmla="*/ 103 h 149"/>
              <a:gd name="T54" fmla="*/ 103 w 137"/>
              <a:gd name="T55" fmla="*/ 99 h 149"/>
              <a:gd name="T56" fmla="*/ 70 w 137"/>
              <a:gd name="T57" fmla="*/ 1 h 149"/>
              <a:gd name="T58" fmla="*/ 70 w 137"/>
              <a:gd name="T59" fmla="*/ 23 h 149"/>
              <a:gd name="T60" fmla="*/ 66 w 137"/>
              <a:gd name="T61" fmla="*/ 149 h 149"/>
              <a:gd name="T62" fmla="*/ 49 w 137"/>
              <a:gd name="T63" fmla="*/ 137 h 149"/>
              <a:gd name="T64" fmla="*/ 39 w 137"/>
              <a:gd name="T65" fmla="*/ 93 h 149"/>
              <a:gd name="T66" fmla="*/ 40 w 137"/>
              <a:gd name="T67" fmla="*/ 43 h 149"/>
              <a:gd name="T68" fmla="*/ 69 w 137"/>
              <a:gd name="T69" fmla="*/ 31 h 149"/>
              <a:gd name="T70" fmla="*/ 57 w 137"/>
              <a:gd name="T71" fmla="*/ 41 h 149"/>
              <a:gd name="T72" fmla="*/ 43 w 137"/>
              <a:gd name="T73" fmla="*/ 51 h 149"/>
              <a:gd name="T74" fmla="*/ 38 w 137"/>
              <a:gd name="T75" fmla="*/ 69 h 149"/>
              <a:gd name="T76" fmla="*/ 53 w 137"/>
              <a:gd name="T77" fmla="*/ 95 h 149"/>
              <a:gd name="T78" fmla="*/ 55 w 137"/>
              <a:gd name="T79" fmla="*/ 98 h 149"/>
              <a:gd name="T80" fmla="*/ 69 w 137"/>
              <a:gd name="T81" fmla="*/ 149 h 149"/>
              <a:gd name="T82" fmla="*/ 68 w 137"/>
              <a:gd name="T83" fmla="*/ 24 h 149"/>
              <a:gd name="T84" fmla="*/ 65 w 137"/>
              <a:gd name="T85" fmla="*/ 4 h 149"/>
              <a:gd name="T86" fmla="*/ 69 w 137"/>
              <a:gd name="T87" fmla="*/ 0 h 149"/>
              <a:gd name="T88" fmla="*/ 36 w 137"/>
              <a:gd name="T89" fmla="*/ 106 h 149"/>
              <a:gd name="T90" fmla="*/ 34 w 137"/>
              <a:gd name="T91" fmla="*/ 99 h 149"/>
              <a:gd name="T92" fmla="*/ 34 w 137"/>
              <a:gd name="T93" fmla="*/ 38 h 149"/>
              <a:gd name="T94" fmla="*/ 36 w 137"/>
              <a:gd name="T95" fmla="*/ 33 h 149"/>
              <a:gd name="T96" fmla="*/ 34 w 137"/>
              <a:gd name="T97" fmla="*/ 85 h 149"/>
              <a:gd name="T98" fmla="*/ 31 w 137"/>
              <a:gd name="T99" fmla="*/ 61 h 149"/>
              <a:gd name="T100" fmla="*/ 34 w 137"/>
              <a:gd name="T101" fmla="*/ 30 h 149"/>
              <a:gd name="T102" fmla="*/ 31 w 137"/>
              <a:gd name="T103" fmla="*/ 38 h 149"/>
              <a:gd name="T104" fmla="*/ 20 w 137"/>
              <a:gd name="T105" fmla="*/ 20 h 149"/>
              <a:gd name="T106" fmla="*/ 34 w 137"/>
              <a:gd name="T107" fmla="*/ 30 h 149"/>
              <a:gd name="T108" fmla="*/ 24 w 137"/>
              <a:gd name="T109" fmla="*/ 116 h 149"/>
              <a:gd name="T110" fmla="*/ 20 w 137"/>
              <a:gd name="T111" fmla="*/ 116 h 149"/>
              <a:gd name="T112" fmla="*/ 31 w 137"/>
              <a:gd name="T113" fmla="*/ 100 h 149"/>
              <a:gd name="T114" fmla="*/ 4 w 137"/>
              <a:gd name="T115" fmla="*/ 65 h 149"/>
              <a:gd name="T116" fmla="*/ 23 w 137"/>
              <a:gd name="T117" fmla="*/ 66 h 149"/>
              <a:gd name="T118" fmla="*/ 20 w 137"/>
              <a:gd name="T119" fmla="*/ 72 h 149"/>
              <a:gd name="T120" fmla="*/ 0 w 137"/>
              <a:gd name="T121" fmla="*/ 69 h 149"/>
              <a:gd name="T122" fmla="*/ 4 w 137"/>
              <a:gd name="T123" fmla="*/ 6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7" h="149">
                <a:moveTo>
                  <a:pt x="103" y="51"/>
                </a:moveTo>
                <a:lnTo>
                  <a:pt x="103" y="51"/>
                </a:lnTo>
                <a:lnTo>
                  <a:pt x="105" y="60"/>
                </a:lnTo>
                <a:lnTo>
                  <a:pt x="105" y="69"/>
                </a:lnTo>
                <a:lnTo>
                  <a:pt x="105" y="69"/>
                </a:lnTo>
                <a:lnTo>
                  <a:pt x="105" y="77"/>
                </a:lnTo>
                <a:lnTo>
                  <a:pt x="103" y="85"/>
                </a:lnTo>
                <a:lnTo>
                  <a:pt x="103" y="51"/>
                </a:lnTo>
                <a:lnTo>
                  <a:pt x="103" y="51"/>
                </a:lnTo>
                <a:close/>
                <a:moveTo>
                  <a:pt x="103" y="108"/>
                </a:moveTo>
                <a:lnTo>
                  <a:pt x="103" y="99"/>
                </a:lnTo>
                <a:lnTo>
                  <a:pt x="103" y="99"/>
                </a:lnTo>
                <a:lnTo>
                  <a:pt x="104" y="100"/>
                </a:lnTo>
                <a:lnTo>
                  <a:pt x="104" y="100"/>
                </a:lnTo>
                <a:lnTo>
                  <a:pt x="116" y="112"/>
                </a:lnTo>
                <a:lnTo>
                  <a:pt x="116" y="112"/>
                </a:lnTo>
                <a:lnTo>
                  <a:pt x="118" y="115"/>
                </a:lnTo>
                <a:lnTo>
                  <a:pt x="116" y="116"/>
                </a:lnTo>
                <a:lnTo>
                  <a:pt x="116" y="116"/>
                </a:lnTo>
                <a:lnTo>
                  <a:pt x="114" y="118"/>
                </a:lnTo>
                <a:lnTo>
                  <a:pt x="111" y="116"/>
                </a:lnTo>
                <a:lnTo>
                  <a:pt x="103" y="108"/>
                </a:lnTo>
                <a:lnTo>
                  <a:pt x="103" y="108"/>
                </a:lnTo>
                <a:close/>
                <a:moveTo>
                  <a:pt x="103" y="38"/>
                </a:moveTo>
                <a:lnTo>
                  <a:pt x="103" y="30"/>
                </a:lnTo>
                <a:lnTo>
                  <a:pt x="111" y="20"/>
                </a:lnTo>
                <a:lnTo>
                  <a:pt x="111" y="20"/>
                </a:lnTo>
                <a:lnTo>
                  <a:pt x="114" y="19"/>
                </a:lnTo>
                <a:lnTo>
                  <a:pt x="116" y="20"/>
                </a:lnTo>
                <a:lnTo>
                  <a:pt x="116" y="20"/>
                </a:lnTo>
                <a:lnTo>
                  <a:pt x="118" y="23"/>
                </a:lnTo>
                <a:lnTo>
                  <a:pt x="116" y="26"/>
                </a:lnTo>
                <a:lnTo>
                  <a:pt x="104" y="38"/>
                </a:lnTo>
                <a:lnTo>
                  <a:pt x="104" y="38"/>
                </a:lnTo>
                <a:lnTo>
                  <a:pt x="104" y="38"/>
                </a:lnTo>
                <a:lnTo>
                  <a:pt x="103" y="38"/>
                </a:lnTo>
                <a:lnTo>
                  <a:pt x="103" y="38"/>
                </a:lnTo>
                <a:close/>
                <a:moveTo>
                  <a:pt x="112" y="69"/>
                </a:moveTo>
                <a:lnTo>
                  <a:pt x="112" y="69"/>
                </a:lnTo>
                <a:lnTo>
                  <a:pt x="112" y="69"/>
                </a:lnTo>
                <a:lnTo>
                  <a:pt x="114" y="66"/>
                </a:lnTo>
                <a:lnTo>
                  <a:pt x="116" y="65"/>
                </a:lnTo>
                <a:lnTo>
                  <a:pt x="133" y="65"/>
                </a:lnTo>
                <a:lnTo>
                  <a:pt x="133" y="65"/>
                </a:lnTo>
                <a:lnTo>
                  <a:pt x="135" y="66"/>
                </a:lnTo>
                <a:lnTo>
                  <a:pt x="137" y="69"/>
                </a:lnTo>
                <a:lnTo>
                  <a:pt x="137" y="69"/>
                </a:lnTo>
                <a:lnTo>
                  <a:pt x="135" y="72"/>
                </a:lnTo>
                <a:lnTo>
                  <a:pt x="133" y="72"/>
                </a:lnTo>
                <a:lnTo>
                  <a:pt x="116" y="72"/>
                </a:lnTo>
                <a:lnTo>
                  <a:pt x="116" y="72"/>
                </a:lnTo>
                <a:lnTo>
                  <a:pt x="114" y="72"/>
                </a:lnTo>
                <a:lnTo>
                  <a:pt x="112" y="69"/>
                </a:lnTo>
                <a:lnTo>
                  <a:pt x="112" y="69"/>
                </a:lnTo>
                <a:close/>
                <a:moveTo>
                  <a:pt x="69" y="31"/>
                </a:moveTo>
                <a:lnTo>
                  <a:pt x="69" y="31"/>
                </a:lnTo>
                <a:lnTo>
                  <a:pt x="78" y="33"/>
                </a:lnTo>
                <a:lnTo>
                  <a:pt x="88" y="37"/>
                </a:lnTo>
                <a:lnTo>
                  <a:pt x="96" y="43"/>
                </a:lnTo>
                <a:lnTo>
                  <a:pt x="103" y="51"/>
                </a:lnTo>
                <a:lnTo>
                  <a:pt x="103" y="85"/>
                </a:lnTo>
                <a:lnTo>
                  <a:pt x="103" y="85"/>
                </a:lnTo>
                <a:lnTo>
                  <a:pt x="96" y="93"/>
                </a:lnTo>
                <a:lnTo>
                  <a:pt x="89" y="100"/>
                </a:lnTo>
                <a:lnTo>
                  <a:pt x="89" y="130"/>
                </a:lnTo>
                <a:lnTo>
                  <a:pt x="89" y="130"/>
                </a:lnTo>
                <a:lnTo>
                  <a:pt x="88" y="137"/>
                </a:lnTo>
                <a:lnTo>
                  <a:pt x="84" y="144"/>
                </a:lnTo>
                <a:lnTo>
                  <a:pt x="77" y="148"/>
                </a:lnTo>
                <a:lnTo>
                  <a:pt x="70" y="149"/>
                </a:lnTo>
                <a:lnTo>
                  <a:pt x="69" y="149"/>
                </a:lnTo>
                <a:lnTo>
                  <a:pt x="69" y="115"/>
                </a:lnTo>
                <a:lnTo>
                  <a:pt x="81" y="115"/>
                </a:lnTo>
                <a:lnTo>
                  <a:pt x="81" y="98"/>
                </a:lnTo>
                <a:lnTo>
                  <a:pt x="81" y="98"/>
                </a:lnTo>
                <a:lnTo>
                  <a:pt x="81" y="96"/>
                </a:lnTo>
                <a:lnTo>
                  <a:pt x="82" y="95"/>
                </a:lnTo>
                <a:lnTo>
                  <a:pt x="82" y="95"/>
                </a:lnTo>
                <a:lnTo>
                  <a:pt x="89" y="89"/>
                </a:lnTo>
                <a:lnTo>
                  <a:pt x="95" y="84"/>
                </a:lnTo>
                <a:lnTo>
                  <a:pt x="97" y="77"/>
                </a:lnTo>
                <a:lnTo>
                  <a:pt x="99" y="69"/>
                </a:lnTo>
                <a:lnTo>
                  <a:pt x="99" y="69"/>
                </a:lnTo>
                <a:lnTo>
                  <a:pt x="97" y="62"/>
                </a:lnTo>
                <a:lnTo>
                  <a:pt x="96" y="57"/>
                </a:lnTo>
                <a:lnTo>
                  <a:pt x="93" y="51"/>
                </a:lnTo>
                <a:lnTo>
                  <a:pt x="89" y="47"/>
                </a:lnTo>
                <a:lnTo>
                  <a:pt x="89" y="47"/>
                </a:lnTo>
                <a:lnTo>
                  <a:pt x="85" y="43"/>
                </a:lnTo>
                <a:lnTo>
                  <a:pt x="80" y="41"/>
                </a:lnTo>
                <a:lnTo>
                  <a:pt x="74" y="39"/>
                </a:lnTo>
                <a:lnTo>
                  <a:pt x="69" y="39"/>
                </a:lnTo>
                <a:lnTo>
                  <a:pt x="69" y="31"/>
                </a:lnTo>
                <a:lnTo>
                  <a:pt x="69" y="31"/>
                </a:lnTo>
                <a:close/>
                <a:moveTo>
                  <a:pt x="103" y="30"/>
                </a:moveTo>
                <a:lnTo>
                  <a:pt x="100" y="33"/>
                </a:lnTo>
                <a:lnTo>
                  <a:pt x="100" y="33"/>
                </a:lnTo>
                <a:lnTo>
                  <a:pt x="99" y="35"/>
                </a:lnTo>
                <a:lnTo>
                  <a:pt x="100" y="38"/>
                </a:lnTo>
                <a:lnTo>
                  <a:pt x="100" y="38"/>
                </a:lnTo>
                <a:lnTo>
                  <a:pt x="103" y="38"/>
                </a:lnTo>
                <a:lnTo>
                  <a:pt x="103" y="30"/>
                </a:lnTo>
                <a:lnTo>
                  <a:pt x="103" y="30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100"/>
                </a:lnTo>
                <a:lnTo>
                  <a:pt x="100" y="100"/>
                </a:lnTo>
                <a:lnTo>
                  <a:pt x="99" y="103"/>
                </a:lnTo>
                <a:lnTo>
                  <a:pt x="100" y="106"/>
                </a:lnTo>
                <a:lnTo>
                  <a:pt x="103" y="108"/>
                </a:lnTo>
                <a:lnTo>
                  <a:pt x="103" y="99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69" y="0"/>
                </a:lnTo>
                <a:lnTo>
                  <a:pt x="70" y="1"/>
                </a:lnTo>
                <a:lnTo>
                  <a:pt x="72" y="4"/>
                </a:lnTo>
                <a:lnTo>
                  <a:pt x="72" y="20"/>
                </a:lnTo>
                <a:lnTo>
                  <a:pt x="72" y="20"/>
                </a:lnTo>
                <a:lnTo>
                  <a:pt x="70" y="23"/>
                </a:lnTo>
                <a:lnTo>
                  <a:pt x="69" y="24"/>
                </a:lnTo>
                <a:lnTo>
                  <a:pt x="69" y="24"/>
                </a:lnTo>
                <a:close/>
                <a:moveTo>
                  <a:pt x="69" y="149"/>
                </a:moveTo>
                <a:lnTo>
                  <a:pt x="66" y="149"/>
                </a:lnTo>
                <a:lnTo>
                  <a:pt x="66" y="149"/>
                </a:lnTo>
                <a:lnTo>
                  <a:pt x="58" y="148"/>
                </a:lnTo>
                <a:lnTo>
                  <a:pt x="53" y="144"/>
                </a:lnTo>
                <a:lnTo>
                  <a:pt x="49" y="137"/>
                </a:lnTo>
                <a:lnTo>
                  <a:pt x="47" y="130"/>
                </a:lnTo>
                <a:lnTo>
                  <a:pt x="47" y="100"/>
                </a:lnTo>
                <a:lnTo>
                  <a:pt x="47" y="100"/>
                </a:lnTo>
                <a:lnTo>
                  <a:pt x="39" y="93"/>
                </a:lnTo>
                <a:lnTo>
                  <a:pt x="34" y="85"/>
                </a:lnTo>
                <a:lnTo>
                  <a:pt x="34" y="53"/>
                </a:lnTo>
                <a:lnTo>
                  <a:pt x="34" y="53"/>
                </a:lnTo>
                <a:lnTo>
                  <a:pt x="40" y="43"/>
                </a:lnTo>
                <a:lnTo>
                  <a:pt x="47" y="37"/>
                </a:lnTo>
                <a:lnTo>
                  <a:pt x="58" y="33"/>
                </a:lnTo>
                <a:lnTo>
                  <a:pt x="62" y="31"/>
                </a:lnTo>
                <a:lnTo>
                  <a:pt x="69" y="31"/>
                </a:lnTo>
                <a:lnTo>
                  <a:pt x="69" y="39"/>
                </a:lnTo>
                <a:lnTo>
                  <a:pt x="69" y="39"/>
                </a:lnTo>
                <a:lnTo>
                  <a:pt x="62" y="39"/>
                </a:lnTo>
                <a:lnTo>
                  <a:pt x="57" y="41"/>
                </a:lnTo>
                <a:lnTo>
                  <a:pt x="51" y="43"/>
                </a:lnTo>
                <a:lnTo>
                  <a:pt x="47" y="47"/>
                </a:lnTo>
                <a:lnTo>
                  <a:pt x="47" y="47"/>
                </a:lnTo>
                <a:lnTo>
                  <a:pt x="43" y="51"/>
                </a:lnTo>
                <a:lnTo>
                  <a:pt x="40" y="57"/>
                </a:lnTo>
                <a:lnTo>
                  <a:pt x="39" y="62"/>
                </a:lnTo>
                <a:lnTo>
                  <a:pt x="38" y="69"/>
                </a:lnTo>
                <a:lnTo>
                  <a:pt x="38" y="69"/>
                </a:lnTo>
                <a:lnTo>
                  <a:pt x="39" y="77"/>
                </a:lnTo>
                <a:lnTo>
                  <a:pt x="42" y="84"/>
                </a:lnTo>
                <a:lnTo>
                  <a:pt x="47" y="89"/>
                </a:lnTo>
                <a:lnTo>
                  <a:pt x="53" y="95"/>
                </a:lnTo>
                <a:lnTo>
                  <a:pt x="53" y="95"/>
                </a:lnTo>
                <a:lnTo>
                  <a:pt x="53" y="95"/>
                </a:lnTo>
                <a:lnTo>
                  <a:pt x="54" y="96"/>
                </a:lnTo>
                <a:lnTo>
                  <a:pt x="55" y="98"/>
                </a:lnTo>
                <a:lnTo>
                  <a:pt x="55" y="115"/>
                </a:lnTo>
                <a:lnTo>
                  <a:pt x="69" y="115"/>
                </a:lnTo>
                <a:lnTo>
                  <a:pt x="69" y="149"/>
                </a:lnTo>
                <a:lnTo>
                  <a:pt x="69" y="149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8" y="24"/>
                </a:lnTo>
                <a:lnTo>
                  <a:pt x="68" y="24"/>
                </a:lnTo>
                <a:lnTo>
                  <a:pt x="68" y="24"/>
                </a:lnTo>
                <a:lnTo>
                  <a:pt x="66" y="23"/>
                </a:lnTo>
                <a:lnTo>
                  <a:pt x="65" y="20"/>
                </a:lnTo>
                <a:lnTo>
                  <a:pt x="65" y="4"/>
                </a:lnTo>
                <a:lnTo>
                  <a:pt x="65" y="4"/>
                </a:lnTo>
                <a:lnTo>
                  <a:pt x="66" y="1"/>
                </a:lnTo>
                <a:lnTo>
                  <a:pt x="68" y="0"/>
                </a:lnTo>
                <a:lnTo>
                  <a:pt x="69" y="0"/>
                </a:lnTo>
                <a:lnTo>
                  <a:pt x="69" y="0"/>
                </a:lnTo>
                <a:close/>
                <a:moveTo>
                  <a:pt x="34" y="107"/>
                </a:moveTo>
                <a:lnTo>
                  <a:pt x="36" y="106"/>
                </a:lnTo>
                <a:lnTo>
                  <a:pt x="36" y="106"/>
                </a:lnTo>
                <a:lnTo>
                  <a:pt x="38" y="103"/>
                </a:lnTo>
                <a:lnTo>
                  <a:pt x="36" y="100"/>
                </a:lnTo>
                <a:lnTo>
                  <a:pt x="36" y="100"/>
                </a:lnTo>
                <a:lnTo>
                  <a:pt x="34" y="99"/>
                </a:lnTo>
                <a:lnTo>
                  <a:pt x="34" y="107"/>
                </a:lnTo>
                <a:lnTo>
                  <a:pt x="34" y="107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6" y="38"/>
                </a:lnTo>
                <a:lnTo>
                  <a:pt x="38" y="35"/>
                </a:lnTo>
                <a:lnTo>
                  <a:pt x="36" y="33"/>
                </a:lnTo>
                <a:lnTo>
                  <a:pt x="34" y="30"/>
                </a:lnTo>
                <a:lnTo>
                  <a:pt x="34" y="38"/>
                </a:lnTo>
                <a:close/>
                <a:moveTo>
                  <a:pt x="34" y="85"/>
                </a:moveTo>
                <a:lnTo>
                  <a:pt x="34" y="85"/>
                </a:lnTo>
                <a:lnTo>
                  <a:pt x="31" y="77"/>
                </a:lnTo>
                <a:lnTo>
                  <a:pt x="31" y="69"/>
                </a:lnTo>
                <a:lnTo>
                  <a:pt x="31" y="69"/>
                </a:lnTo>
                <a:lnTo>
                  <a:pt x="31" y="61"/>
                </a:lnTo>
                <a:lnTo>
                  <a:pt x="34" y="53"/>
                </a:lnTo>
                <a:lnTo>
                  <a:pt x="34" y="85"/>
                </a:lnTo>
                <a:lnTo>
                  <a:pt x="34" y="85"/>
                </a:lnTo>
                <a:close/>
                <a:moveTo>
                  <a:pt x="34" y="30"/>
                </a:moveTo>
                <a:lnTo>
                  <a:pt x="34" y="38"/>
                </a:lnTo>
                <a:lnTo>
                  <a:pt x="34" y="38"/>
                </a:lnTo>
                <a:lnTo>
                  <a:pt x="31" y="38"/>
                </a:lnTo>
                <a:lnTo>
                  <a:pt x="31" y="38"/>
                </a:lnTo>
                <a:lnTo>
                  <a:pt x="20" y="26"/>
                </a:lnTo>
                <a:lnTo>
                  <a:pt x="20" y="26"/>
                </a:lnTo>
                <a:lnTo>
                  <a:pt x="19" y="23"/>
                </a:lnTo>
                <a:lnTo>
                  <a:pt x="20" y="20"/>
                </a:lnTo>
                <a:lnTo>
                  <a:pt x="20" y="20"/>
                </a:lnTo>
                <a:lnTo>
                  <a:pt x="23" y="19"/>
                </a:lnTo>
                <a:lnTo>
                  <a:pt x="24" y="20"/>
                </a:lnTo>
                <a:lnTo>
                  <a:pt x="34" y="30"/>
                </a:lnTo>
                <a:lnTo>
                  <a:pt x="34" y="30"/>
                </a:lnTo>
                <a:close/>
                <a:moveTo>
                  <a:pt x="34" y="99"/>
                </a:moveTo>
                <a:lnTo>
                  <a:pt x="34" y="107"/>
                </a:lnTo>
                <a:lnTo>
                  <a:pt x="24" y="116"/>
                </a:lnTo>
                <a:lnTo>
                  <a:pt x="24" y="116"/>
                </a:lnTo>
                <a:lnTo>
                  <a:pt x="23" y="118"/>
                </a:lnTo>
                <a:lnTo>
                  <a:pt x="20" y="116"/>
                </a:lnTo>
                <a:lnTo>
                  <a:pt x="20" y="116"/>
                </a:lnTo>
                <a:lnTo>
                  <a:pt x="19" y="115"/>
                </a:lnTo>
                <a:lnTo>
                  <a:pt x="20" y="112"/>
                </a:lnTo>
                <a:lnTo>
                  <a:pt x="31" y="100"/>
                </a:lnTo>
                <a:lnTo>
                  <a:pt x="31" y="100"/>
                </a:lnTo>
                <a:lnTo>
                  <a:pt x="31" y="100"/>
                </a:lnTo>
                <a:lnTo>
                  <a:pt x="34" y="99"/>
                </a:lnTo>
                <a:lnTo>
                  <a:pt x="34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0" y="65"/>
                </a:lnTo>
                <a:lnTo>
                  <a:pt x="20" y="65"/>
                </a:lnTo>
                <a:lnTo>
                  <a:pt x="23" y="66"/>
                </a:lnTo>
                <a:lnTo>
                  <a:pt x="24" y="69"/>
                </a:lnTo>
                <a:lnTo>
                  <a:pt x="24" y="69"/>
                </a:lnTo>
                <a:lnTo>
                  <a:pt x="23" y="72"/>
                </a:lnTo>
                <a:lnTo>
                  <a:pt x="20" y="72"/>
                </a:lnTo>
                <a:lnTo>
                  <a:pt x="4" y="72"/>
                </a:lnTo>
                <a:lnTo>
                  <a:pt x="4" y="72"/>
                </a:lnTo>
                <a:lnTo>
                  <a:pt x="1" y="72"/>
                </a:lnTo>
                <a:lnTo>
                  <a:pt x="0" y="69"/>
                </a:lnTo>
                <a:lnTo>
                  <a:pt x="0" y="69"/>
                </a:lnTo>
                <a:lnTo>
                  <a:pt x="1" y="66"/>
                </a:lnTo>
                <a:lnTo>
                  <a:pt x="4" y="65"/>
                </a:lnTo>
                <a:lnTo>
                  <a:pt x="4" y="65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66" name="PA_淘宝店chenying0907 265"/>
          <p:cNvSpPr/>
          <p:nvPr>
            <p:custDataLst>
              <p:tags r:id="rId41"/>
            </p:custDataLst>
          </p:nvPr>
        </p:nvSpPr>
        <p:spPr>
          <a:xfrm>
            <a:off x="3728485" y="1216604"/>
            <a:ext cx="5259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方正兰亭黑_GBK"/>
              </a:rPr>
              <a:t>Python3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方正兰亭黑_GBK"/>
              </a:rPr>
              <a:t>默认的编码格式是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方正兰亭黑_GBK"/>
              </a:rPr>
              <a:t>UTF-8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方正兰亭黑_GBK"/>
              </a:rPr>
              <a:t>，网页的编码格式为 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方正兰亭黑_GBK"/>
              </a:rPr>
              <a:t>GB2312</a:t>
            </a:r>
            <a:endParaRPr lang="zh-CN" altLang="en-US" sz="11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  <a:ea typeface="微软雅黑"/>
            </a:endParaRPr>
          </a:p>
        </p:txBody>
      </p:sp>
      <p:sp>
        <p:nvSpPr>
          <p:cNvPr id="272" name="PA_淘宝店chenying0907 271"/>
          <p:cNvSpPr/>
          <p:nvPr>
            <p:custDataLst>
              <p:tags r:id="rId42"/>
            </p:custDataLst>
          </p:nvPr>
        </p:nvSpPr>
        <p:spPr>
          <a:xfrm>
            <a:off x="3750354" y="1846602"/>
            <a:ext cx="3400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latin typeface="Comic Sans MS" panose="030F0702030302020204" pitchFamily="66" charset="0"/>
                <a:ea typeface="方正兰亭黑_GBK"/>
              </a:rPr>
              <a:t>需要考虑编码 </a:t>
            </a:r>
            <a:r>
              <a:rPr lang="en-US" altLang="zh-CN" sz="1400" dirty="0">
                <a:solidFill>
                  <a:schemeClr val="accent3"/>
                </a:solidFill>
                <a:latin typeface="Comic Sans MS" panose="030F0702030302020204" pitchFamily="66" charset="0"/>
                <a:ea typeface="方正兰亭黑_GBK"/>
              </a:rPr>
              <a:t>(encode) </a:t>
            </a:r>
            <a:r>
              <a:rPr lang="zh-CN" altLang="en-US" sz="1400" dirty="0">
                <a:solidFill>
                  <a:schemeClr val="accent3"/>
                </a:solidFill>
                <a:latin typeface="Comic Sans MS" panose="030F0702030302020204" pitchFamily="66" charset="0"/>
                <a:ea typeface="方正兰亭黑_GBK"/>
              </a:rPr>
              <a:t>或解码 </a:t>
            </a:r>
            <a:r>
              <a:rPr lang="en-US" altLang="zh-CN" sz="1400" dirty="0">
                <a:solidFill>
                  <a:schemeClr val="accent3"/>
                </a:solidFill>
                <a:latin typeface="Comic Sans MS" panose="030F0702030302020204" pitchFamily="66" charset="0"/>
                <a:ea typeface="方正兰亭黑_GBK"/>
              </a:rPr>
              <a:t>(decode)</a:t>
            </a:r>
            <a:endParaRPr lang="zh-CN" altLang="en-US" sz="1100" dirty="0">
              <a:solidFill>
                <a:schemeClr val="accent3"/>
              </a:solidFill>
              <a:latin typeface="Comic Sans MS" panose="030F0702030302020204" pitchFamily="66" charset="0"/>
              <a:ea typeface="微软雅黑"/>
            </a:endParaRPr>
          </a:p>
        </p:txBody>
      </p:sp>
      <p:grpSp>
        <p:nvGrpSpPr>
          <p:cNvPr id="21" name="PA_组合 3"/>
          <p:cNvGrpSpPr/>
          <p:nvPr>
            <p:custDataLst>
              <p:tags r:id="rId43"/>
            </p:custDataLst>
          </p:nvPr>
        </p:nvGrpSpPr>
        <p:grpSpPr>
          <a:xfrm>
            <a:off x="3248767" y="1178706"/>
            <a:ext cx="393757" cy="393879"/>
            <a:chOff x="3564033" y="3063299"/>
            <a:chExt cx="393757" cy="393757"/>
          </a:xfrm>
        </p:grpSpPr>
        <p:sp>
          <p:nvSpPr>
            <p:cNvPr id="264" name="椭圆 263"/>
            <p:cNvSpPr/>
            <p:nvPr/>
          </p:nvSpPr>
          <p:spPr>
            <a:xfrm>
              <a:off x="3564033" y="3063299"/>
              <a:ext cx="393757" cy="3937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Freeform 893"/>
            <p:cNvSpPr>
              <a:spLocks noEditPoints="1"/>
            </p:cNvSpPr>
            <p:nvPr/>
          </p:nvSpPr>
          <p:spPr bwMode="auto">
            <a:xfrm>
              <a:off x="3674786" y="3111991"/>
              <a:ext cx="172250" cy="296371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22" name="PA_组合 4"/>
          <p:cNvGrpSpPr/>
          <p:nvPr>
            <p:custDataLst>
              <p:tags r:id="rId44"/>
            </p:custDataLst>
          </p:nvPr>
        </p:nvGrpSpPr>
        <p:grpSpPr>
          <a:xfrm>
            <a:off x="3248767" y="1794362"/>
            <a:ext cx="393757" cy="393879"/>
            <a:chOff x="6168219" y="3132131"/>
            <a:chExt cx="393757" cy="393757"/>
          </a:xfrm>
        </p:grpSpPr>
        <p:sp>
          <p:nvSpPr>
            <p:cNvPr id="270" name="椭圆 269"/>
            <p:cNvSpPr/>
            <p:nvPr/>
          </p:nvSpPr>
          <p:spPr>
            <a:xfrm>
              <a:off x="6168219" y="3132131"/>
              <a:ext cx="393757" cy="3937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Freeform 895"/>
            <p:cNvSpPr>
              <a:spLocks noEditPoints="1"/>
            </p:cNvSpPr>
            <p:nvPr/>
          </p:nvSpPr>
          <p:spPr bwMode="auto">
            <a:xfrm>
              <a:off x="6254526" y="3187600"/>
              <a:ext cx="221142" cy="266490"/>
            </a:xfrm>
            <a:custGeom>
              <a:avLst/>
              <a:gdLst>
                <a:gd name="T0" fmla="*/ 167 w 167"/>
                <a:gd name="T1" fmla="*/ 194 h 201"/>
                <a:gd name="T2" fmla="*/ 160 w 167"/>
                <a:gd name="T3" fmla="*/ 201 h 201"/>
                <a:gd name="T4" fmla="*/ 31 w 167"/>
                <a:gd name="T5" fmla="*/ 201 h 201"/>
                <a:gd name="T6" fmla="*/ 0 w 167"/>
                <a:gd name="T7" fmla="*/ 170 h 201"/>
                <a:gd name="T8" fmla="*/ 31 w 167"/>
                <a:gd name="T9" fmla="*/ 139 h 201"/>
                <a:gd name="T10" fmla="*/ 160 w 167"/>
                <a:gd name="T11" fmla="*/ 139 h 201"/>
                <a:gd name="T12" fmla="*/ 167 w 167"/>
                <a:gd name="T13" fmla="*/ 146 h 201"/>
                <a:gd name="T14" fmla="*/ 160 w 167"/>
                <a:gd name="T15" fmla="*/ 154 h 201"/>
                <a:gd name="T16" fmla="*/ 33 w 167"/>
                <a:gd name="T17" fmla="*/ 154 h 201"/>
                <a:gd name="T18" fmla="*/ 17 w 167"/>
                <a:gd name="T19" fmla="*/ 170 h 201"/>
                <a:gd name="T20" fmla="*/ 33 w 167"/>
                <a:gd name="T21" fmla="*/ 187 h 201"/>
                <a:gd name="T22" fmla="*/ 160 w 167"/>
                <a:gd name="T23" fmla="*/ 187 h 201"/>
                <a:gd name="T24" fmla="*/ 167 w 167"/>
                <a:gd name="T25" fmla="*/ 194 h 201"/>
                <a:gd name="T26" fmla="*/ 86 w 167"/>
                <a:gd name="T27" fmla="*/ 28 h 201"/>
                <a:gd name="T28" fmla="*/ 114 w 167"/>
                <a:gd name="T29" fmla="*/ 2 h 201"/>
                <a:gd name="T30" fmla="*/ 113 w 167"/>
                <a:gd name="T31" fmla="*/ 0 h 201"/>
                <a:gd name="T32" fmla="*/ 111 w 167"/>
                <a:gd name="T33" fmla="*/ 0 h 201"/>
                <a:gd name="T34" fmla="*/ 84 w 167"/>
                <a:gd name="T35" fmla="*/ 26 h 201"/>
                <a:gd name="T36" fmla="*/ 84 w 167"/>
                <a:gd name="T37" fmla="*/ 28 h 201"/>
                <a:gd name="T38" fmla="*/ 86 w 167"/>
                <a:gd name="T39" fmla="*/ 28 h 201"/>
                <a:gd name="T40" fmla="*/ 137 w 167"/>
                <a:gd name="T41" fmla="*/ 50 h 201"/>
                <a:gd name="T42" fmla="*/ 108 w 167"/>
                <a:gd name="T43" fmla="*/ 31 h 201"/>
                <a:gd name="T44" fmla="*/ 85 w 167"/>
                <a:gd name="T45" fmla="*/ 36 h 201"/>
                <a:gd name="T46" fmla="*/ 63 w 167"/>
                <a:gd name="T47" fmla="*/ 31 h 201"/>
                <a:gd name="T48" fmla="*/ 34 w 167"/>
                <a:gd name="T49" fmla="*/ 50 h 201"/>
                <a:gd name="T50" fmla="*/ 64 w 167"/>
                <a:gd name="T51" fmla="*/ 125 h 201"/>
                <a:gd name="T52" fmla="*/ 85 w 167"/>
                <a:gd name="T53" fmla="*/ 120 h 201"/>
                <a:gd name="T54" fmla="*/ 106 w 167"/>
                <a:gd name="T55" fmla="*/ 125 h 201"/>
                <a:gd name="T56" fmla="*/ 137 w 167"/>
                <a:gd name="T57" fmla="*/ 50 h 201"/>
                <a:gd name="T58" fmla="*/ 63 w 167"/>
                <a:gd name="T59" fmla="*/ 46 h 201"/>
                <a:gd name="T60" fmla="*/ 62 w 167"/>
                <a:gd name="T61" fmla="*/ 46 h 201"/>
                <a:gd name="T62" fmla="*/ 47 w 167"/>
                <a:gd name="T63" fmla="*/ 59 h 201"/>
                <a:gd name="T64" fmla="*/ 44 w 167"/>
                <a:gd name="T65" fmla="*/ 62 h 201"/>
                <a:gd name="T66" fmla="*/ 43 w 167"/>
                <a:gd name="T67" fmla="*/ 62 h 201"/>
                <a:gd name="T68" fmla="*/ 43 w 167"/>
                <a:gd name="T69" fmla="*/ 62 h 201"/>
                <a:gd name="T70" fmla="*/ 40 w 167"/>
                <a:gd name="T71" fmla="*/ 57 h 201"/>
                <a:gd name="T72" fmla="*/ 62 w 167"/>
                <a:gd name="T73" fmla="*/ 39 h 201"/>
                <a:gd name="T74" fmla="*/ 63 w 167"/>
                <a:gd name="T75" fmla="*/ 39 h 201"/>
                <a:gd name="T76" fmla="*/ 67 w 167"/>
                <a:gd name="T77" fmla="*/ 43 h 201"/>
                <a:gd name="T78" fmla="*/ 63 w 167"/>
                <a:gd name="T79" fmla="*/ 4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7" h="201">
                  <a:moveTo>
                    <a:pt x="167" y="194"/>
                  </a:moveTo>
                  <a:cubicBezTo>
                    <a:pt x="167" y="198"/>
                    <a:pt x="164" y="201"/>
                    <a:pt x="160" y="201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14" y="201"/>
                    <a:pt x="0" y="187"/>
                    <a:pt x="0" y="170"/>
                  </a:cubicBezTo>
                  <a:cubicBezTo>
                    <a:pt x="0" y="153"/>
                    <a:pt x="14" y="139"/>
                    <a:pt x="31" y="139"/>
                  </a:cubicBezTo>
                  <a:cubicBezTo>
                    <a:pt x="160" y="139"/>
                    <a:pt x="160" y="139"/>
                    <a:pt x="160" y="139"/>
                  </a:cubicBezTo>
                  <a:cubicBezTo>
                    <a:pt x="164" y="139"/>
                    <a:pt x="167" y="142"/>
                    <a:pt x="167" y="146"/>
                  </a:cubicBezTo>
                  <a:cubicBezTo>
                    <a:pt x="167" y="150"/>
                    <a:pt x="164" y="154"/>
                    <a:pt x="160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24" y="154"/>
                    <a:pt x="17" y="161"/>
                    <a:pt x="17" y="170"/>
                  </a:cubicBezTo>
                  <a:cubicBezTo>
                    <a:pt x="17" y="179"/>
                    <a:pt x="24" y="187"/>
                    <a:pt x="33" y="187"/>
                  </a:cubicBezTo>
                  <a:cubicBezTo>
                    <a:pt x="160" y="187"/>
                    <a:pt x="160" y="187"/>
                    <a:pt x="160" y="187"/>
                  </a:cubicBezTo>
                  <a:cubicBezTo>
                    <a:pt x="164" y="187"/>
                    <a:pt x="167" y="190"/>
                    <a:pt x="167" y="194"/>
                  </a:cubicBezTo>
                  <a:close/>
                  <a:moveTo>
                    <a:pt x="86" y="28"/>
                  </a:moveTo>
                  <a:cubicBezTo>
                    <a:pt x="101" y="28"/>
                    <a:pt x="114" y="17"/>
                    <a:pt x="114" y="2"/>
                  </a:cubicBezTo>
                  <a:cubicBezTo>
                    <a:pt x="114" y="1"/>
                    <a:pt x="114" y="1"/>
                    <a:pt x="113" y="0"/>
                  </a:cubicBezTo>
                  <a:cubicBezTo>
                    <a:pt x="113" y="0"/>
                    <a:pt x="112" y="0"/>
                    <a:pt x="111" y="0"/>
                  </a:cubicBezTo>
                  <a:cubicBezTo>
                    <a:pt x="96" y="0"/>
                    <a:pt x="84" y="12"/>
                    <a:pt x="84" y="26"/>
                  </a:cubicBezTo>
                  <a:cubicBezTo>
                    <a:pt x="84" y="27"/>
                    <a:pt x="84" y="28"/>
                    <a:pt x="84" y="28"/>
                  </a:cubicBezTo>
                  <a:cubicBezTo>
                    <a:pt x="85" y="28"/>
                    <a:pt x="85" y="28"/>
                    <a:pt x="86" y="28"/>
                  </a:cubicBezTo>
                  <a:close/>
                  <a:moveTo>
                    <a:pt x="137" y="50"/>
                  </a:moveTo>
                  <a:cubicBezTo>
                    <a:pt x="131" y="37"/>
                    <a:pt x="118" y="31"/>
                    <a:pt x="108" y="31"/>
                  </a:cubicBezTo>
                  <a:cubicBezTo>
                    <a:pt x="97" y="31"/>
                    <a:pt x="94" y="36"/>
                    <a:pt x="85" y="36"/>
                  </a:cubicBezTo>
                  <a:cubicBezTo>
                    <a:pt x="76" y="36"/>
                    <a:pt x="74" y="31"/>
                    <a:pt x="63" y="31"/>
                  </a:cubicBezTo>
                  <a:cubicBezTo>
                    <a:pt x="53" y="31"/>
                    <a:pt x="40" y="37"/>
                    <a:pt x="34" y="50"/>
                  </a:cubicBezTo>
                  <a:cubicBezTo>
                    <a:pt x="23" y="76"/>
                    <a:pt x="42" y="125"/>
                    <a:pt x="64" y="125"/>
                  </a:cubicBezTo>
                  <a:cubicBezTo>
                    <a:pt x="73" y="125"/>
                    <a:pt x="77" y="120"/>
                    <a:pt x="85" y="120"/>
                  </a:cubicBezTo>
                  <a:cubicBezTo>
                    <a:pt x="94" y="120"/>
                    <a:pt x="97" y="125"/>
                    <a:pt x="106" y="125"/>
                  </a:cubicBezTo>
                  <a:cubicBezTo>
                    <a:pt x="129" y="125"/>
                    <a:pt x="148" y="76"/>
                    <a:pt x="137" y="50"/>
                  </a:cubicBezTo>
                  <a:close/>
                  <a:moveTo>
                    <a:pt x="63" y="46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57" y="46"/>
                    <a:pt x="49" y="51"/>
                    <a:pt x="47" y="59"/>
                  </a:cubicBezTo>
                  <a:cubicBezTo>
                    <a:pt x="47" y="61"/>
                    <a:pt x="45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2" y="46"/>
                    <a:pt x="53" y="39"/>
                    <a:pt x="62" y="39"/>
                  </a:cubicBezTo>
                  <a:cubicBezTo>
                    <a:pt x="62" y="39"/>
                    <a:pt x="63" y="39"/>
                    <a:pt x="63" y="39"/>
                  </a:cubicBezTo>
                  <a:cubicBezTo>
                    <a:pt x="65" y="39"/>
                    <a:pt x="67" y="41"/>
                    <a:pt x="67" y="43"/>
                  </a:cubicBezTo>
                  <a:cubicBezTo>
                    <a:pt x="66" y="45"/>
                    <a:pt x="65" y="46"/>
                    <a:pt x="63" y="4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sp>
        <p:nvSpPr>
          <p:cNvPr id="277" name="文本框 7"/>
          <p:cNvSpPr txBox="1"/>
          <p:nvPr/>
        </p:nvSpPr>
        <p:spPr>
          <a:xfrm>
            <a:off x="729674" y="96834"/>
            <a:ext cx="9112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8" name="图片 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300489" y="2553930"/>
            <a:ext cx="4621270" cy="1523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"/>
          <p:cNvSpPr txBox="1"/>
          <p:nvPr/>
        </p:nvSpPr>
        <p:spPr>
          <a:xfrm>
            <a:off x="729674" y="96834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5522" y="657766"/>
            <a:ext cx="76242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Comic Sans MS" panose="030F0702030302020204" pitchFamily="66" charset="0"/>
                <a:ea typeface="宋体" pitchFamily="2" charset="-122"/>
              </a:rPr>
              <a:t>得到正确编码的 </a:t>
            </a:r>
            <a:r>
              <a:rPr lang="en-US" altLang="zh-CN" sz="1600" dirty="0">
                <a:latin typeface="Comic Sans MS" panose="030F0702030302020204" pitchFamily="66" charset="0"/>
                <a:ea typeface="宋体" pitchFamily="2" charset="-122"/>
              </a:rPr>
              <a:t>.</a:t>
            </a:r>
            <a:r>
              <a:rPr lang="en-US" sz="1600" dirty="0">
                <a:latin typeface="Comic Sans MS" panose="030F0702030302020204" pitchFamily="66" charset="0"/>
                <a:ea typeface="宋体" pitchFamily="2" charset="-122"/>
              </a:rPr>
              <a:t>html </a:t>
            </a:r>
            <a:r>
              <a:rPr lang="zh-CN" altLang="en-US" sz="1600" dirty="0">
                <a:latin typeface="Comic Sans MS" panose="030F0702030302020204" pitchFamily="66" charset="0"/>
                <a:ea typeface="宋体" pitchFamily="2" charset="-122"/>
              </a:rPr>
              <a:t>文件之后，我们还需要通过</a:t>
            </a:r>
            <a:r>
              <a:rPr lang="zh-CN" altLang="en-US" sz="1600" dirty="0">
                <a:latin typeface="Comic Sans MS" panose="030F0702030302020204" pitchFamily="66" charset="0"/>
                <a:ea typeface="宋体" pitchFamily="2" charset="-122"/>
              </a:rPr>
              <a:t>正则式</a:t>
            </a:r>
            <a:r>
              <a:rPr lang="zh-CN" altLang="en-US" sz="1600" dirty="0">
                <a:latin typeface="Comic Sans MS" panose="030F0702030302020204" pitchFamily="66" charset="0"/>
                <a:ea typeface="宋体" pitchFamily="2" charset="-122"/>
              </a:rPr>
              <a:t>匹配将正文提取出来。</a:t>
            </a:r>
            <a:endParaRPr lang="en-US" sz="1600" dirty="0">
              <a:latin typeface="Comic Sans MS" panose="030F0702030302020204" pitchFamily="66" charset="0"/>
              <a:ea typeface="宋体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988" y="1218698"/>
            <a:ext cx="7746023" cy="3444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"/>
          <p:cNvSpPr txBox="1"/>
          <p:nvPr/>
        </p:nvSpPr>
        <p:spPr>
          <a:xfrm>
            <a:off x="729674" y="968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正则式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9674" y="684080"/>
            <a:ext cx="7394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我们可以将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html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 当作一个长字符串，大家需要分析需要提取的正文前后有什么标志性的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&lt;div id&gt;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标签，然后用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 的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re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包或者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BeautifulSoup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 将正文内容提取出来。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Comic Sans MS" panose="030F0702030302020204" pitchFamily="66" charset="0"/>
            </a:endParaRPr>
          </a:p>
          <a:p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674" y="1682168"/>
            <a:ext cx="6904155" cy="3162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40"/>
          <p:cNvSpPr/>
          <p:nvPr/>
        </p:nvSpPr>
        <p:spPr>
          <a:xfrm>
            <a:off x="3077360" y="1507876"/>
            <a:ext cx="1265562" cy="114204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+mj-lt"/>
            </a:endParaRPr>
          </a:p>
        </p:txBody>
      </p:sp>
      <p:sp>
        <p:nvSpPr>
          <p:cNvPr id="3" name="Rounded Rectangle 37"/>
          <p:cNvSpPr/>
          <p:nvPr/>
        </p:nvSpPr>
        <p:spPr>
          <a:xfrm>
            <a:off x="1334968" y="1507876"/>
            <a:ext cx="1265562" cy="11420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34969" y="1607758"/>
            <a:ext cx="1207201" cy="797283"/>
            <a:chOff x="1303308" y="2623111"/>
            <a:chExt cx="1609601" cy="1063044"/>
          </a:xfrm>
        </p:grpSpPr>
        <p:sp>
          <p:nvSpPr>
            <p:cNvPr id="5" name="TextBox 4"/>
            <p:cNvSpPr txBox="1"/>
            <p:nvPr/>
          </p:nvSpPr>
          <p:spPr>
            <a:xfrm>
              <a:off x="1303308" y="2623111"/>
              <a:ext cx="1609601" cy="737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match</a:t>
              </a:r>
              <a:endParaRPr lang="en-US" sz="2200" dirty="0">
                <a:latin typeface="Source Han Sans HC" panose="020B0500000000000000" pitchFamily="34" charset="-128"/>
                <a:ea typeface="Source Han Sans HC" panose="020B0500000000000000" pitchFamily="34" charset="-128"/>
                <a:cs typeface="Roboto Black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367493" y="3364015"/>
              <a:ext cx="1531786" cy="322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50"/>
                </a:lnSpc>
              </a:pPr>
              <a:r>
                <a:rPr lang="zh-CN" altLang="en-US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检查格式</a:t>
              </a:r>
              <a:endParaRPr lang="en-US" dirty="0"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67314" y="1607758"/>
            <a:ext cx="1275609" cy="797283"/>
            <a:chOff x="3302206" y="2623111"/>
            <a:chExt cx="1700812" cy="1063044"/>
          </a:xfrm>
        </p:grpSpPr>
        <p:sp>
          <p:nvSpPr>
            <p:cNvPr id="8" name="TextBox 7"/>
            <p:cNvSpPr txBox="1"/>
            <p:nvPr/>
          </p:nvSpPr>
          <p:spPr>
            <a:xfrm>
              <a:off x="3611190" y="2623111"/>
              <a:ext cx="1096241" cy="737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sub</a:t>
              </a:r>
              <a:endParaRPr lang="en-US" sz="2200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Black" panose="02000000000000000000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02206" y="3364015"/>
              <a:ext cx="1700812" cy="322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5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替换子串</a:t>
              </a:r>
              <a:endParaRPr lang="en-US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sp>
        <p:nvSpPr>
          <p:cNvPr id="10" name="Rounded Rectangle 40"/>
          <p:cNvSpPr/>
          <p:nvPr/>
        </p:nvSpPr>
        <p:spPr>
          <a:xfrm>
            <a:off x="6562145" y="1502001"/>
            <a:ext cx="1265562" cy="114204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+mj-lt"/>
            </a:endParaRPr>
          </a:p>
        </p:txBody>
      </p:sp>
      <p:sp>
        <p:nvSpPr>
          <p:cNvPr id="11" name="Rounded Rectangle 37"/>
          <p:cNvSpPr/>
          <p:nvPr/>
        </p:nvSpPr>
        <p:spPr>
          <a:xfrm>
            <a:off x="4819752" y="1507876"/>
            <a:ext cx="1265562" cy="11420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89746" y="1607758"/>
            <a:ext cx="1500538" cy="797283"/>
            <a:chOff x="1129965" y="2623111"/>
            <a:chExt cx="2000717" cy="1063044"/>
          </a:xfrm>
        </p:grpSpPr>
        <p:sp>
          <p:nvSpPr>
            <p:cNvPr id="13" name="TextBox 12"/>
            <p:cNvSpPr txBox="1"/>
            <p:nvPr/>
          </p:nvSpPr>
          <p:spPr>
            <a:xfrm>
              <a:off x="1129965" y="2623111"/>
              <a:ext cx="2000717" cy="737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search</a:t>
              </a:r>
              <a:endParaRPr lang="en-US" sz="2200" dirty="0">
                <a:latin typeface="Source Han Sans HC" panose="020B0500000000000000" pitchFamily="34" charset="-128"/>
                <a:ea typeface="Source Han Sans HC" panose="020B0500000000000000" pitchFamily="34" charset="-128"/>
                <a:cs typeface="Roboto Black" panose="02000000000000000000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81124" y="3364015"/>
              <a:ext cx="1531786" cy="322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50"/>
                </a:lnSpc>
              </a:pPr>
              <a:r>
                <a:rPr lang="zh-CN" altLang="en-US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查找位置</a:t>
              </a:r>
              <a:endParaRPr lang="en-US" dirty="0"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37107" y="1607759"/>
            <a:ext cx="1290601" cy="799591"/>
            <a:chOff x="3282217" y="2623111"/>
            <a:chExt cx="1720801" cy="1066121"/>
          </a:xfrm>
        </p:grpSpPr>
        <p:sp>
          <p:nvSpPr>
            <p:cNvPr id="16" name="TextBox 15"/>
            <p:cNvSpPr txBox="1"/>
            <p:nvPr/>
          </p:nvSpPr>
          <p:spPr>
            <a:xfrm>
              <a:off x="3282217" y="2623111"/>
              <a:ext cx="1720801" cy="737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dirty="0" err="1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findall</a:t>
              </a:r>
              <a:endParaRPr lang="en-US" sz="2200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Black" panose="02000000000000000000" pitchFamily="2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07048" y="3364015"/>
              <a:ext cx="1531786" cy="325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5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找到全部</a:t>
              </a:r>
              <a:endParaRPr lang="en-US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sp>
        <p:nvSpPr>
          <p:cNvPr id="19" name="Google Shape;86;p19"/>
          <p:cNvSpPr txBox="1"/>
          <p:nvPr/>
        </p:nvSpPr>
        <p:spPr>
          <a:xfrm>
            <a:off x="3378129" y="514278"/>
            <a:ext cx="2387741" cy="32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  <a:ea typeface="Comic Sans MS" panose="030F0702030302020204" pitchFamily="66" charset="0"/>
                <a:cs typeface="Lato"/>
                <a:sym typeface="Lato"/>
              </a:rPr>
              <a:t>最常用的四个函数</a:t>
            </a:r>
            <a:endParaRPr dirty="0">
              <a:latin typeface="Comic Sans MS" panose="030F0702030302020204" pitchFamily="66" charset="0"/>
              <a:ea typeface="Comic Sans MS" panose="030F0702030302020204" pitchFamily="66" charset="0"/>
              <a:cs typeface="Lato"/>
              <a:sym typeface="Lato"/>
            </a:endParaRPr>
          </a:p>
        </p:txBody>
      </p:sp>
      <p:sp>
        <p:nvSpPr>
          <p:cNvPr id="20" name="TextBox 24"/>
          <p:cNvSpPr txBox="1"/>
          <p:nvPr/>
        </p:nvSpPr>
        <p:spPr>
          <a:xfrm>
            <a:off x="1500474" y="2755137"/>
            <a:ext cx="6561712" cy="1731231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defTabSz="9137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用法：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Comic Sans MS" panose="030F0702030302020204" pitchFamily="66" charset="0"/>
              <a:sym typeface="FZHei-B01S" panose="02010601030101010101" pitchFamily="2" charset="-122"/>
            </a:endParaRPr>
          </a:p>
          <a:p>
            <a:pPr marL="257175" indent="-257175" defTabSz="913765"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re.match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(pattern, string)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，从字符串开头进行匹配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Comic Sans MS" panose="030F0702030302020204" pitchFamily="66" charset="0"/>
              <a:sym typeface="FZHei-B01S" panose="02010601030101010101" pitchFamily="2" charset="-122"/>
            </a:endParaRPr>
          </a:p>
          <a:p>
            <a:pPr marL="257175" indent="-257175" defTabSz="913765"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re.sub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(pattern,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repl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, string)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，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repl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 为替换的字符串，也可为一个函数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Comic Sans MS" panose="030F0702030302020204" pitchFamily="66" charset="0"/>
              <a:sym typeface="FZHei-B01S" panose="02010601030101010101" pitchFamily="2" charset="-122"/>
            </a:endParaRPr>
          </a:p>
          <a:p>
            <a:pPr marL="257175" indent="-257175" defTabSz="913765"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re.search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(pattern, string)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，可以在字符串任何位置匹配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Comic Sans MS" panose="030F0702030302020204" pitchFamily="66" charset="0"/>
              <a:sym typeface="FZHei-B01S" panose="02010601030101010101" pitchFamily="2" charset="-122"/>
            </a:endParaRPr>
          </a:p>
          <a:p>
            <a:pPr marL="257175" indent="-257175" defTabSz="913765"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re.findall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(pattern, string)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  <a:sym typeface="FZHei-B01S" panose="02010601030101010101" pitchFamily="2" charset="-122"/>
              </a:rPr>
              <a:t>，找到所有满足匹配条件的子串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Comic Sans MS" panose="030F0702030302020204" pitchFamily="66" charset="0"/>
              <a:sym typeface="FZHei-B01S" panose="02010601030101010101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0" y="4894905"/>
            <a:ext cx="9144000" cy="2493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729674" y="968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正则式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400" y="939861"/>
            <a:ext cx="754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mic Sans MS" panose="030F0702030302020204" pitchFamily="66" charset="0"/>
              </a:rPr>
              <a:t>更多正则式函数请参考</a:t>
            </a:r>
            <a:r>
              <a:rPr lang="zh-CN" altLang="en-US" sz="1400" dirty="0">
                <a:solidFill>
                  <a:schemeClr val="tx2"/>
                </a:solidFill>
                <a:latin typeface="Comic Sans MS" panose="030F0702030302020204" pitchFamily="66" charset="0"/>
              </a:rPr>
              <a:t>：</a:t>
            </a:r>
            <a:r>
              <a:rPr lang="en-US" sz="1400" dirty="0">
                <a:solidFill>
                  <a:schemeClr val="tx2"/>
                </a:solidFill>
                <a:latin typeface="Comic Sans MS" panose="030F0702030302020204" pitchFamily="66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Comic Sans MS" panose="030F0702030302020204" pitchFamily="66" charset="0"/>
              </a:rPr>
              <a:t>www.runoob.com</a:t>
            </a:r>
            <a:r>
              <a:rPr lang="en-US" sz="1400" dirty="0">
                <a:solidFill>
                  <a:schemeClr val="tx2"/>
                </a:solidFill>
                <a:latin typeface="Comic Sans MS" panose="030F0702030302020204" pitchFamily="66" charset="0"/>
              </a:rPr>
              <a:t>/python3/python3-reg-expressions.html</a:t>
            </a:r>
            <a:endParaRPr lang="en-US" sz="14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92175" y="737870"/>
            <a:ext cx="64344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兼容多语言和符号提示的正则表达式测试</a:t>
            </a:r>
            <a:r>
              <a:rPr lang="zh-CN" altLang="en-US"/>
              <a:t>网站。</a:t>
            </a:r>
            <a:endParaRPr lang="zh-CN" altLang="en-US"/>
          </a:p>
          <a:p>
            <a:r>
              <a:rPr lang="zh-CN" altLang="en-US"/>
              <a:t>https://regex101.com/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正则表达式</a:t>
            </a:r>
            <a:r>
              <a:rPr lang="zh-CN" altLang="en-US"/>
              <a:t>学习网站：</a:t>
            </a:r>
            <a:endParaRPr lang="zh-CN" altLang="en-US"/>
          </a:p>
          <a:p>
            <a:r>
              <a:rPr lang="zh-CN" altLang="en-US"/>
              <a:t>编程胶囊。从零起步学会</a:t>
            </a:r>
            <a:r>
              <a:rPr lang="zh-CN" altLang="en-US"/>
              <a:t>正则表达式。</a:t>
            </a:r>
            <a:endParaRPr lang="zh-CN" altLang="en-US"/>
          </a:p>
          <a:p>
            <a:r>
              <a:rPr lang="zh-CN" altLang="en-US"/>
              <a:t>https://codejiaonang.com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"/>
          <p:cNvSpPr txBox="1"/>
          <p:nvPr/>
        </p:nvSpPr>
        <p:spPr>
          <a:xfrm>
            <a:off x="729674" y="9683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小细节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020" y="750896"/>
            <a:ext cx="73943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去除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所有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HTML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 标签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Comic Sans MS" panose="030F0702030302020204" pitchFamily="66" charset="0"/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reg = re.compile(‘&lt;[^&gt;]&gt;’)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reg.sub(‘’, html)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5" y="435388"/>
            <a:ext cx="5865713" cy="270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351" y="3540606"/>
            <a:ext cx="5951857" cy="1323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4335335" y="1926182"/>
            <a:ext cx="384159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accent1"/>
                </a:solidFill>
                <a:latin typeface="IrisUPC" pitchFamily="34" charset="-34"/>
                <a:ea typeface="方正兰亭粗黑简体" panose="02000000000000000000" pitchFamily="2" charset="-122"/>
                <a:cs typeface="IrisUPC" pitchFamily="34" charset="-34"/>
              </a:rPr>
              <a:t>操作演示</a:t>
            </a:r>
            <a:endParaRPr lang="zh-CN" altLang="en-US" sz="3200" b="1" dirty="0">
              <a:solidFill>
                <a:schemeClr val="accent1"/>
              </a:solidFill>
              <a:latin typeface="IrisUPC" pitchFamily="34" charset="-34"/>
              <a:ea typeface="方正兰亭粗黑简体" panose="02000000000000000000" pitchFamily="2" charset="-122"/>
              <a:cs typeface="IrisUPC" pitchFamily="34" charset="-3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2674719" y="1443593"/>
            <a:ext cx="1504313" cy="1703679"/>
          </a:xfrm>
          <a:custGeom>
            <a:avLst/>
            <a:gdLst>
              <a:gd name="connsiteX0" fmla="*/ 0 w 2237850"/>
              <a:gd name="connsiteY0" fmla="*/ 0 h 2533650"/>
              <a:gd name="connsiteX1" fmla="*/ 2237850 w 2237850"/>
              <a:gd name="connsiteY1" fmla="*/ 0 h 2533650"/>
              <a:gd name="connsiteX2" fmla="*/ 2237850 w 2237850"/>
              <a:gd name="connsiteY2" fmla="*/ 666749 h 2533650"/>
              <a:gd name="connsiteX3" fmla="*/ 2148627 w 2237850"/>
              <a:gd name="connsiteY3" fmla="*/ 666749 h 2533650"/>
              <a:gd name="connsiteX4" fmla="*/ 2148627 w 2237850"/>
              <a:gd name="connsiteY4" fmla="*/ 89223 h 2533650"/>
              <a:gd name="connsiteX5" fmla="*/ 89223 w 2237850"/>
              <a:gd name="connsiteY5" fmla="*/ 89223 h 2533650"/>
              <a:gd name="connsiteX6" fmla="*/ 89223 w 2237850"/>
              <a:gd name="connsiteY6" fmla="*/ 2444427 h 2533650"/>
              <a:gd name="connsiteX7" fmla="*/ 2148627 w 2237850"/>
              <a:gd name="connsiteY7" fmla="*/ 2444427 h 2533650"/>
              <a:gd name="connsiteX8" fmla="*/ 2148627 w 2237850"/>
              <a:gd name="connsiteY8" fmla="*/ 1981136 h 2533650"/>
              <a:gd name="connsiteX9" fmla="*/ 2237850 w 2237850"/>
              <a:gd name="connsiteY9" fmla="*/ 1981136 h 2533650"/>
              <a:gd name="connsiteX10" fmla="*/ 2237850 w 2237850"/>
              <a:gd name="connsiteY10" fmla="*/ 2533650 h 2533650"/>
              <a:gd name="connsiteX11" fmla="*/ 0 w 2237850"/>
              <a:gd name="connsiteY11" fmla="*/ 2533650 h 2533650"/>
              <a:gd name="connsiteX12" fmla="*/ 0 w 2237850"/>
              <a:gd name="connsiteY1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850" h="2533650">
                <a:moveTo>
                  <a:pt x="0" y="0"/>
                </a:moveTo>
                <a:lnTo>
                  <a:pt x="2237850" y="0"/>
                </a:lnTo>
                <a:lnTo>
                  <a:pt x="2237850" y="666749"/>
                </a:lnTo>
                <a:lnTo>
                  <a:pt x="2148627" y="666749"/>
                </a:lnTo>
                <a:lnTo>
                  <a:pt x="2148627" y="89223"/>
                </a:lnTo>
                <a:lnTo>
                  <a:pt x="89223" y="89223"/>
                </a:lnTo>
                <a:lnTo>
                  <a:pt x="89223" y="2444427"/>
                </a:lnTo>
                <a:lnTo>
                  <a:pt x="2148627" y="2444427"/>
                </a:lnTo>
                <a:lnTo>
                  <a:pt x="2148627" y="1981136"/>
                </a:lnTo>
                <a:lnTo>
                  <a:pt x="2237850" y="1981136"/>
                </a:lnTo>
                <a:lnTo>
                  <a:pt x="22378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tx1"/>
              </a:solidFill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4394990" y="2499400"/>
            <a:ext cx="1657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DEMONSTRATION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  <a:p>
            <a:pPr algn="dist"/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2847295" y="1363298"/>
            <a:ext cx="1547694" cy="199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395" dirty="0">
                <a:solidFill>
                  <a:schemeClr val="accent1"/>
                </a:solidFill>
                <a:latin typeface="IrisUPC" pitchFamily="34" charset="-34"/>
                <a:cs typeface="IrisUPC" pitchFamily="34" charset="-34"/>
              </a:rPr>
              <a:t>03</a:t>
            </a:r>
            <a:endParaRPr lang="zh-CN" altLang="en-US" sz="12395" dirty="0">
              <a:solidFill>
                <a:schemeClr val="accent1"/>
              </a:solidFill>
              <a:latin typeface="IrisUPC" pitchFamily="34" charset="-34"/>
              <a:cs typeface="IrisUPC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4335335" y="1926182"/>
            <a:ext cx="384159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accent1"/>
                </a:solidFill>
                <a:latin typeface="IrisUPC" pitchFamily="34" charset="-34"/>
                <a:ea typeface="方正兰亭粗黑简体" panose="02000000000000000000" pitchFamily="2" charset="-122"/>
                <a:cs typeface="IrisUPC" pitchFamily="34" charset="-34"/>
              </a:rPr>
              <a:t>作业要求</a:t>
            </a:r>
            <a:endParaRPr lang="zh-CN" altLang="en-US" sz="3200" b="1" dirty="0">
              <a:solidFill>
                <a:schemeClr val="accent1"/>
              </a:solidFill>
              <a:latin typeface="IrisUPC" pitchFamily="34" charset="-34"/>
              <a:ea typeface="方正兰亭粗黑简体" panose="02000000000000000000" pitchFamily="2" charset="-122"/>
              <a:cs typeface="IrisUPC" pitchFamily="34" charset="-3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2674719" y="1443593"/>
            <a:ext cx="1504313" cy="1703679"/>
          </a:xfrm>
          <a:custGeom>
            <a:avLst/>
            <a:gdLst>
              <a:gd name="connsiteX0" fmla="*/ 0 w 2237850"/>
              <a:gd name="connsiteY0" fmla="*/ 0 h 2533650"/>
              <a:gd name="connsiteX1" fmla="*/ 2237850 w 2237850"/>
              <a:gd name="connsiteY1" fmla="*/ 0 h 2533650"/>
              <a:gd name="connsiteX2" fmla="*/ 2237850 w 2237850"/>
              <a:gd name="connsiteY2" fmla="*/ 666749 h 2533650"/>
              <a:gd name="connsiteX3" fmla="*/ 2148627 w 2237850"/>
              <a:gd name="connsiteY3" fmla="*/ 666749 h 2533650"/>
              <a:gd name="connsiteX4" fmla="*/ 2148627 w 2237850"/>
              <a:gd name="connsiteY4" fmla="*/ 89223 h 2533650"/>
              <a:gd name="connsiteX5" fmla="*/ 89223 w 2237850"/>
              <a:gd name="connsiteY5" fmla="*/ 89223 h 2533650"/>
              <a:gd name="connsiteX6" fmla="*/ 89223 w 2237850"/>
              <a:gd name="connsiteY6" fmla="*/ 2444427 h 2533650"/>
              <a:gd name="connsiteX7" fmla="*/ 2148627 w 2237850"/>
              <a:gd name="connsiteY7" fmla="*/ 2444427 h 2533650"/>
              <a:gd name="connsiteX8" fmla="*/ 2148627 w 2237850"/>
              <a:gd name="connsiteY8" fmla="*/ 1981136 h 2533650"/>
              <a:gd name="connsiteX9" fmla="*/ 2237850 w 2237850"/>
              <a:gd name="connsiteY9" fmla="*/ 1981136 h 2533650"/>
              <a:gd name="connsiteX10" fmla="*/ 2237850 w 2237850"/>
              <a:gd name="connsiteY10" fmla="*/ 2533650 h 2533650"/>
              <a:gd name="connsiteX11" fmla="*/ 0 w 2237850"/>
              <a:gd name="connsiteY11" fmla="*/ 2533650 h 2533650"/>
              <a:gd name="connsiteX12" fmla="*/ 0 w 2237850"/>
              <a:gd name="connsiteY1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850" h="2533650">
                <a:moveTo>
                  <a:pt x="0" y="0"/>
                </a:moveTo>
                <a:lnTo>
                  <a:pt x="2237850" y="0"/>
                </a:lnTo>
                <a:lnTo>
                  <a:pt x="2237850" y="666749"/>
                </a:lnTo>
                <a:lnTo>
                  <a:pt x="2148627" y="666749"/>
                </a:lnTo>
                <a:lnTo>
                  <a:pt x="2148627" y="89223"/>
                </a:lnTo>
                <a:lnTo>
                  <a:pt x="89223" y="89223"/>
                </a:lnTo>
                <a:lnTo>
                  <a:pt x="89223" y="2444427"/>
                </a:lnTo>
                <a:lnTo>
                  <a:pt x="2148627" y="2444427"/>
                </a:lnTo>
                <a:lnTo>
                  <a:pt x="2148627" y="1981136"/>
                </a:lnTo>
                <a:lnTo>
                  <a:pt x="2237850" y="1981136"/>
                </a:lnTo>
                <a:lnTo>
                  <a:pt x="22378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tx1"/>
              </a:solidFill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4394990" y="2499400"/>
            <a:ext cx="1822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ASSIGNMENT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 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REQUIREMENTS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2847295" y="1363298"/>
            <a:ext cx="1547694" cy="199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395" dirty="0">
                <a:solidFill>
                  <a:schemeClr val="accent1"/>
                </a:solidFill>
                <a:latin typeface="IrisUPC" pitchFamily="34" charset="-34"/>
                <a:cs typeface="IrisUPC" pitchFamily="34" charset="-34"/>
              </a:rPr>
              <a:t>04</a:t>
            </a:r>
            <a:endParaRPr lang="zh-CN" altLang="en-US" sz="12395" dirty="0">
              <a:solidFill>
                <a:schemeClr val="accent1"/>
              </a:solidFill>
              <a:latin typeface="IrisUPC" pitchFamily="34" charset="-34"/>
              <a:cs typeface="IrisUPC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iterate type="lt">
                                    <p:tmPct val="26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iterate type="lt">
                                    <p:tmPct val="5417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 bwMode="auto">
          <a:xfrm rot="5400000">
            <a:off x="-253999" y="2188445"/>
            <a:ext cx="1279525" cy="76820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12" tIns="32506" rIns="65012" bIns="32506" anchor="ctr"/>
          <a:lstStyle/>
          <a:p>
            <a:pPr algn="ctr" eaLnBrk="0" hangingPunct="0">
              <a:defRPr/>
            </a:pPr>
            <a:endParaRPr lang="zh-CN" altLang="en-US" sz="1800"/>
          </a:p>
        </p:txBody>
      </p:sp>
      <p:sp>
        <p:nvSpPr>
          <p:cNvPr id="5" name="任意多边形 4"/>
          <p:cNvSpPr/>
          <p:nvPr/>
        </p:nvSpPr>
        <p:spPr>
          <a:xfrm>
            <a:off x="763518" y="2566194"/>
            <a:ext cx="8367711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12" tIns="32506" rIns="65012" bIns="32506" anchor="ctr"/>
          <a:lstStyle/>
          <a:p>
            <a:pPr algn="ctr" eaLnBrk="0" hangingPunct="0">
              <a:defRPr/>
            </a:pPr>
            <a:endParaRPr lang="zh-CN" altLang="en-US" sz="1800"/>
          </a:p>
        </p:txBody>
      </p:sp>
      <p:sp>
        <p:nvSpPr>
          <p:cNvPr id="7" name="矩形 6"/>
          <p:cNvSpPr/>
          <p:nvPr/>
        </p:nvSpPr>
        <p:spPr bwMode="auto">
          <a:xfrm>
            <a:off x="1815832" y="2283620"/>
            <a:ext cx="550757" cy="552449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1800"/>
              <a:t>1</a:t>
            </a:r>
            <a:endParaRPr lang="zh-CN" altLang="en-US" sz="1800"/>
          </a:p>
        </p:txBody>
      </p:sp>
      <p:sp>
        <p:nvSpPr>
          <p:cNvPr id="10" name="矩形 9"/>
          <p:cNvSpPr/>
          <p:nvPr/>
        </p:nvSpPr>
        <p:spPr bwMode="auto">
          <a:xfrm>
            <a:off x="3532422" y="2283620"/>
            <a:ext cx="550759" cy="552449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1800"/>
              <a:t>2</a:t>
            </a:r>
            <a:endParaRPr lang="zh-CN" altLang="en-US" sz="1800"/>
          </a:p>
        </p:txBody>
      </p:sp>
      <p:sp>
        <p:nvSpPr>
          <p:cNvPr id="13" name="矩形 12"/>
          <p:cNvSpPr/>
          <p:nvPr/>
        </p:nvSpPr>
        <p:spPr bwMode="auto">
          <a:xfrm>
            <a:off x="5307430" y="2283620"/>
            <a:ext cx="552344" cy="552449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1800"/>
              <a:t>3</a:t>
            </a:r>
            <a:endParaRPr lang="zh-CN" altLang="en-US" sz="1800"/>
          </a:p>
        </p:txBody>
      </p:sp>
      <p:grpSp>
        <p:nvGrpSpPr>
          <p:cNvPr id="2" name="组合 14"/>
          <p:cNvGrpSpPr/>
          <p:nvPr/>
        </p:nvGrpSpPr>
        <p:grpSpPr>
          <a:xfrm>
            <a:off x="182420" y="1630650"/>
            <a:ext cx="2325997" cy="575588"/>
            <a:chOff x="4215035" y="1043814"/>
            <a:chExt cx="2324941" cy="575671"/>
          </a:xfrm>
        </p:grpSpPr>
        <p:sp>
          <p:nvSpPr>
            <p:cNvPr id="16" name="文本框 66"/>
            <p:cNvSpPr txBox="1">
              <a:spLocks noChangeArrowheads="1"/>
            </p:cNvSpPr>
            <p:nvPr/>
          </p:nvSpPr>
          <p:spPr bwMode="auto">
            <a:xfrm>
              <a:off x="4215035" y="1373230"/>
              <a:ext cx="2320295" cy="2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Task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Description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66"/>
            <p:cNvSpPr txBox="1">
              <a:spLocks noChangeArrowheads="1"/>
            </p:cNvSpPr>
            <p:nvPr/>
          </p:nvSpPr>
          <p:spPr bwMode="auto">
            <a:xfrm>
              <a:off x="5535029" y="1043814"/>
              <a:ext cx="1004947" cy="33860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zh-CN" altLang="en-US" sz="1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任务描述</a:t>
              </a:r>
              <a:endPara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7"/>
          <p:cNvGrpSpPr/>
          <p:nvPr/>
        </p:nvGrpSpPr>
        <p:grpSpPr>
          <a:xfrm>
            <a:off x="2943967" y="3049258"/>
            <a:ext cx="1727667" cy="584775"/>
            <a:chOff x="3663650" y="813479"/>
            <a:chExt cx="1726878" cy="584857"/>
          </a:xfrm>
        </p:grpSpPr>
        <p:sp>
          <p:nvSpPr>
            <p:cNvPr id="20" name="文本框 66"/>
            <p:cNvSpPr txBox="1">
              <a:spLocks noChangeArrowheads="1"/>
            </p:cNvSpPr>
            <p:nvPr/>
          </p:nvSpPr>
          <p:spPr bwMode="auto">
            <a:xfrm>
              <a:off x="3663650" y="1152081"/>
              <a:ext cx="1726878" cy="2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Introduction to Crawler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66"/>
            <p:cNvSpPr txBox="1">
              <a:spLocks noChangeArrowheads="1"/>
            </p:cNvSpPr>
            <p:nvPr/>
          </p:nvSpPr>
          <p:spPr bwMode="auto">
            <a:xfrm>
              <a:off x="4093134" y="813479"/>
              <a:ext cx="1004945" cy="33860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爬虫讲解</a:t>
              </a:r>
              <a:endPara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7"/>
          <p:cNvGrpSpPr/>
          <p:nvPr/>
        </p:nvGrpSpPr>
        <p:grpSpPr>
          <a:xfrm>
            <a:off x="4820470" y="1647919"/>
            <a:ext cx="1326151" cy="569730"/>
            <a:chOff x="4296593" y="1219277"/>
            <a:chExt cx="1325549" cy="569811"/>
          </a:xfrm>
        </p:grpSpPr>
        <p:sp>
          <p:nvSpPr>
            <p:cNvPr id="24" name="文本框 66"/>
            <p:cNvSpPr txBox="1">
              <a:spLocks noChangeArrowheads="1"/>
            </p:cNvSpPr>
            <p:nvPr/>
          </p:nvSpPr>
          <p:spPr bwMode="auto">
            <a:xfrm>
              <a:off x="4296593" y="1542832"/>
              <a:ext cx="1325549" cy="246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Demonstration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66"/>
            <p:cNvSpPr txBox="1">
              <a:spLocks noChangeArrowheads="1"/>
            </p:cNvSpPr>
            <p:nvPr/>
          </p:nvSpPr>
          <p:spPr bwMode="auto">
            <a:xfrm>
              <a:off x="4554365" y="1219277"/>
              <a:ext cx="1004948" cy="33860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zh-CN" altLang="en-US" sz="1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操作演示</a:t>
              </a:r>
              <a:endPara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7"/>
          <p:cNvSpPr txBox="1">
            <a:spLocks noChangeArrowheads="1"/>
          </p:cNvSpPr>
          <p:nvPr/>
        </p:nvSpPr>
        <p:spPr bwMode="auto">
          <a:xfrm>
            <a:off x="1411" y="53043"/>
            <a:ext cx="2159573" cy="13229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7995">
                <a:solidFill>
                  <a:schemeClr val="accent1"/>
                </a:solidFill>
                <a:latin typeface="微软雅黑" panose="020B0503020204020204" pitchFamily="34" charset="-122"/>
              </a:rPr>
              <a:t>C</a:t>
            </a:r>
            <a:r>
              <a:rPr lang="en-US" altLang="zh-CN" sz="1800">
                <a:solidFill>
                  <a:schemeClr val="accent1"/>
                </a:solidFill>
                <a:latin typeface="微软雅黑" panose="020B0503020204020204" pitchFamily="34" charset="-122"/>
              </a:rPr>
              <a:t>ONTENTS</a:t>
            </a:r>
            <a:endParaRPr lang="zh-CN" altLang="en-US" sz="280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440757" y="516885"/>
            <a:ext cx="135979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6947532" y="2283620"/>
            <a:ext cx="552344" cy="55244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1800"/>
              <a:t>4</a:t>
            </a:r>
            <a:endParaRPr lang="zh-CN" altLang="en-US" sz="1800"/>
          </a:p>
        </p:txBody>
      </p:sp>
      <p:grpSp>
        <p:nvGrpSpPr>
          <p:cNvPr id="8" name="组合 7"/>
          <p:cNvGrpSpPr/>
          <p:nvPr/>
        </p:nvGrpSpPr>
        <p:grpSpPr>
          <a:xfrm>
            <a:off x="5926377" y="3049258"/>
            <a:ext cx="1848259" cy="742562"/>
            <a:chOff x="3428227" y="838852"/>
            <a:chExt cx="1847415" cy="742667"/>
          </a:xfrm>
        </p:grpSpPr>
        <p:sp>
          <p:nvSpPr>
            <p:cNvPr id="37" name="文本框 66"/>
            <p:cNvSpPr txBox="1">
              <a:spLocks noChangeArrowheads="1"/>
            </p:cNvSpPr>
            <p:nvPr/>
          </p:nvSpPr>
          <p:spPr bwMode="auto">
            <a:xfrm>
              <a:off x="3428227" y="1181352"/>
              <a:ext cx="1847415" cy="400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defRPr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Assignment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Requirements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  <a:p>
              <a:pPr algn="r">
                <a:defRPr/>
              </a:pP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66"/>
            <p:cNvSpPr txBox="1">
              <a:spLocks noChangeArrowheads="1"/>
            </p:cNvSpPr>
            <p:nvPr/>
          </p:nvSpPr>
          <p:spPr bwMode="auto">
            <a:xfrm>
              <a:off x="4270697" y="838852"/>
              <a:ext cx="1004945" cy="33860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作业要求</a:t>
              </a:r>
              <a:endPara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782006" y="433477"/>
            <a:ext cx="5912660" cy="2300605"/>
          </a:xfrm>
          <a:prstGeom prst="rect">
            <a:avLst/>
          </a:prstGeom>
          <a:noFill/>
        </p:spPr>
        <p:txBody>
          <a:bodyPr wrap="square" lIns="61211" tIns="30605" rIns="61211" bIns="3060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选取新浪股票某一家公司，爬取它的100条**不重复**的企业公告，以csv文件存储。（70，“重复”-10）【beautiful soup和re正则表达式二选一】</a:t>
            </a:r>
            <a:endParaRPr lang="en-US" altLang="zh-CN" sz="1600" dirty="0">
              <a:latin typeface="Comic Sans MS Regular" panose="030F0702030302020204" charset="0"/>
              <a:ea typeface="微软雅黑" charset="0"/>
              <a:cs typeface="Comic Sans MS Regular" panose="030F070203030202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- csv数据列包含公告【标题】、【日期】、【正文】。（+10）</a:t>
            </a:r>
            <a:endParaRPr lang="en-US" altLang="zh-CN" sz="1600" dirty="0">
              <a:latin typeface="Comic Sans MS Regular" panose="030F0702030302020204" charset="0"/>
              <a:ea typeface="微软雅黑" charset="0"/>
              <a:cs typeface="Comic Sans MS Regular" panose="030F070203030202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- 加分：按照ipynb中的提示，完成比较html解析方法效率的小实验。（+10）</a:t>
            </a:r>
            <a:endParaRPr lang="en-US" altLang="zh-CN" sz="1600" dirty="0">
              <a:latin typeface="Comic Sans MS Regular" panose="030F0702030302020204" charset="0"/>
              <a:ea typeface="微软雅黑" charset="0"/>
              <a:cs typeface="Comic Sans MS Regular" panose="030F070203030202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- 加分：将其分类【类别】属性也作为一列存储。（+10）</a:t>
            </a:r>
            <a:endParaRPr lang="en-US" altLang="zh-CN" sz="1600" dirty="0">
              <a:latin typeface="Comic Sans MS Regular" panose="030F0702030302020204" charset="0"/>
              <a:ea typeface="微软雅黑" charset="0"/>
              <a:cs typeface="Comic Sans MS Regular" panose="030F0702030302020204" charset="0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1324239" y="1217404"/>
            <a:ext cx="401342" cy="398128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18" name="椭圆 1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chemeClr val="accent1"/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200">
                <a:solidFill>
                  <a:srgbClr val="314865"/>
                </a:solidFill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latin typeface="Comic Sans MS Regular" panose="030F0702030302020204" charset="0"/>
                  <a:ea typeface="微软雅黑" charset="0"/>
                  <a:cs typeface="Comic Sans MS Regular" panose="030F0702030302020204" charset="0"/>
                </a:rPr>
                <a:t>1</a:t>
              </a:r>
              <a:endParaRPr lang="en-US" altLang="zh-CN" sz="12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endParaRPr>
            </a:p>
          </p:txBody>
        </p:sp>
      </p:grpSp>
      <p:grpSp>
        <p:nvGrpSpPr>
          <p:cNvPr id="3" name="组合 19"/>
          <p:cNvGrpSpPr/>
          <p:nvPr/>
        </p:nvGrpSpPr>
        <p:grpSpPr>
          <a:xfrm>
            <a:off x="1371864" y="2856999"/>
            <a:ext cx="401342" cy="398128"/>
            <a:chOff x="6409426" y="2394908"/>
            <a:chExt cx="962086" cy="962084"/>
          </a:xfrm>
          <a:solidFill>
            <a:schemeClr val="accent1">
              <a:lumMod val="75000"/>
            </a:schemeClr>
          </a:solidFill>
        </p:grpSpPr>
        <p:sp>
          <p:nvSpPr>
            <p:cNvPr id="21" name="椭圆 2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solidFill>
              <a:schemeClr val="accent2"/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200">
                <a:solidFill>
                  <a:srgbClr val="FFFFFF"/>
                </a:solidFill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dirty="0">
                  <a:latin typeface="Comic Sans MS Regular" panose="030F0702030302020204" charset="0"/>
                  <a:ea typeface="微软雅黑" charset="0"/>
                  <a:cs typeface="Comic Sans MS Regular" panose="030F0702030302020204" charset="0"/>
                </a:rPr>
                <a:t>2</a:t>
              </a:r>
              <a:endParaRPr lang="en-US" altLang="zh-CN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endParaRPr>
            </a:p>
          </p:txBody>
        </p:sp>
      </p:grpSp>
      <p:grpSp>
        <p:nvGrpSpPr>
          <p:cNvPr id="4" name="组合 22"/>
          <p:cNvGrpSpPr/>
          <p:nvPr/>
        </p:nvGrpSpPr>
        <p:grpSpPr>
          <a:xfrm>
            <a:off x="1389644" y="3714614"/>
            <a:ext cx="401342" cy="398128"/>
            <a:chOff x="6409426" y="3568104"/>
            <a:chExt cx="962086" cy="962084"/>
          </a:xfrm>
          <a:solidFill>
            <a:schemeClr val="accent3"/>
          </a:solidFill>
        </p:grpSpPr>
        <p:sp>
          <p:nvSpPr>
            <p:cNvPr id="24" name="椭圆 2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200">
                <a:solidFill>
                  <a:srgbClr val="FFFFFF"/>
                </a:solidFill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dirty="0">
                  <a:latin typeface="Comic Sans MS Regular" panose="030F0702030302020204" charset="0"/>
                  <a:ea typeface="微软雅黑" charset="0"/>
                  <a:cs typeface="Comic Sans MS Regular" panose="030F0702030302020204" charset="0"/>
                </a:rPr>
                <a:t>3</a:t>
              </a:r>
              <a:endPara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endParaRPr>
            </a:p>
          </p:txBody>
        </p:sp>
      </p:grpSp>
      <p:grpSp>
        <p:nvGrpSpPr>
          <p:cNvPr id="5" name="组合 25"/>
          <p:cNvGrpSpPr/>
          <p:nvPr/>
        </p:nvGrpSpPr>
        <p:grpSpPr>
          <a:xfrm>
            <a:off x="1380754" y="4407908"/>
            <a:ext cx="401342" cy="398128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27" name="椭圆 2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200">
                <a:solidFill>
                  <a:srgbClr val="FFFFFF"/>
                </a:solidFill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>
                  <a:latin typeface="Comic Sans MS Regular" panose="030F0702030302020204" charset="0"/>
                  <a:ea typeface="微软雅黑" charset="0"/>
                  <a:cs typeface="Comic Sans MS Regular" panose="030F0702030302020204" charset="0"/>
                </a:rPr>
                <a:t>4</a:t>
              </a:r>
              <a:endParaRPr lang="en-US" altLang="zh-CN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endParaRPr>
            </a:p>
          </p:txBody>
        </p:sp>
      </p:grpSp>
      <p:sp>
        <p:nvSpPr>
          <p:cNvPr id="32" name="文本框 7"/>
          <p:cNvSpPr txBox="1"/>
          <p:nvPr/>
        </p:nvSpPr>
        <p:spPr>
          <a:xfrm>
            <a:off x="729674" y="9683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 Regular" panose="030F0702030302020204" charset="0"/>
                <a:ea typeface="微软雅黑" charset="0"/>
              </a:rPr>
              <a:t>作业要求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mic Sans MS Regular" panose="030F0702030302020204" charset="0"/>
              <a:ea typeface="微软雅黑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11546" y="3591430"/>
            <a:ext cx="5912660" cy="700405"/>
          </a:xfrm>
          <a:prstGeom prst="rect">
            <a:avLst/>
          </a:prstGeom>
          <a:noFill/>
        </p:spPr>
        <p:txBody>
          <a:bodyPr wrap="square" lIns="61211" tIns="30605" rIns="61211" bIns="3060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本次作业的截止时间为 </a:t>
            </a: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10</a:t>
            </a: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 月 </a:t>
            </a: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15</a:t>
            </a: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 日 </a:t>
            </a: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23:00</a:t>
            </a: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，所爬取的文件会成为下次作业的数据集，请及时完成本次作业。</a:t>
            </a:r>
            <a:endParaRPr lang="zh-CN" altLang="en-US" sz="1600" dirty="0">
              <a:latin typeface="Comic Sans MS Regular" panose="030F0702030302020204" charset="0"/>
              <a:ea typeface="微软雅黑" charset="0"/>
              <a:cs typeface="Comic Sans MS Regular" panose="030F070203030202020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02460" y="2744470"/>
            <a:ext cx="5671185" cy="700405"/>
          </a:xfrm>
          <a:prstGeom prst="rect">
            <a:avLst/>
          </a:prstGeom>
          <a:noFill/>
        </p:spPr>
        <p:txBody>
          <a:bodyPr wrap="square" lIns="61211" tIns="30605" rIns="61211" bIns="3060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将 </a:t>
            </a: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csv</a:t>
            </a: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文件和代码打包，命名为：</a:t>
            </a: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hw1_</a:t>
            </a: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学号</a:t>
            </a: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_</a:t>
            </a: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姓名，并提交到 </a:t>
            </a:r>
            <a:r>
              <a:rPr lang="en-US" altLang="zh-CN" sz="1600" dirty="0" err="1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obe.ruc.edu.cn</a:t>
            </a: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 </a:t>
            </a: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互联网文本分析</a:t>
            </a:r>
            <a:r>
              <a:rPr lang="en-US" altLang="zh-CN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-</a:t>
            </a:r>
            <a:r>
              <a:rPr lang="zh-CN" altLang="en-US" sz="1600" dirty="0">
                <a:latin typeface="Comic Sans MS Regular" panose="030F0702030302020204" charset="0"/>
                <a:ea typeface="微软雅黑" charset="0"/>
                <a:cs typeface="Comic Sans MS Regular" panose="030F0702030302020204" charset="0"/>
              </a:rPr>
              <a:t>范举老师 课程第一次作业。</a:t>
            </a:r>
            <a:endParaRPr lang="zh-CN" altLang="en-US" sz="1600" dirty="0">
              <a:latin typeface="Comic Sans MS Regular" panose="030F0702030302020204" charset="0"/>
              <a:ea typeface="微软雅黑" charset="0"/>
              <a:cs typeface="Comic Sans MS Regular" panose="030F07020303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3766" y="4469387"/>
            <a:ext cx="567103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 Regular" panose="030F0702030302020204" charset="0"/>
                <a:ea typeface="微软雅黑" charset="0"/>
              </a:rPr>
              <a:t>助教会审核每位同学的代码</a:t>
            </a:r>
            <a:r>
              <a:rPr lang="zh-CN" altLang="en-US" sz="1600" dirty="0">
                <a:latin typeface="Comic Sans MS Regular" panose="030F0702030302020204" charset="0"/>
                <a:ea typeface="微软雅黑" charset="0"/>
              </a:rPr>
              <a:t>，允许交流，但严禁抄袭。</a:t>
            </a:r>
            <a:endParaRPr lang="en-US" sz="1600" dirty="0">
              <a:latin typeface="Comic Sans MS Regular" panose="030F0702030302020204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1\d9a635f9c8854ae76308737cebf913cb.png"/>
          <p:cNvPicPr>
            <a:picLocks noChangeAspect="1" noChangeArrowheads="1"/>
          </p:cNvPicPr>
          <p:nvPr/>
        </p:nvPicPr>
        <p:blipFill>
          <a:blip r:embed="rId1"/>
          <a:srcRect l="10566" t="18491" r="10566" b="18113"/>
          <a:stretch>
            <a:fillRect/>
          </a:stretch>
        </p:blipFill>
        <p:spPr bwMode="auto">
          <a:xfrm>
            <a:off x="-260667" y="1436657"/>
            <a:ext cx="4613464" cy="3708431"/>
          </a:xfrm>
          <a:prstGeom prst="rect">
            <a:avLst/>
          </a:prstGeom>
          <a:noFill/>
        </p:spPr>
      </p:pic>
      <p:sp>
        <p:nvSpPr>
          <p:cNvPr id="3" name="TextBox 4"/>
          <p:cNvSpPr txBox="1"/>
          <p:nvPr/>
        </p:nvSpPr>
        <p:spPr>
          <a:xfrm>
            <a:off x="5295900" y="1061085"/>
            <a:ext cx="3702685" cy="1303020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r>
              <a:rPr lang="en-US" altLang="zh-CN" sz="7995" b="1" dirty="0">
                <a:solidFill>
                  <a:schemeClr val="accent1"/>
                </a:solidFill>
                <a:latin typeface="Goudy Old Style" pitchFamily="18" charset="0"/>
                <a:ea typeface="+mj-ea"/>
                <a:cs typeface="Consolas" pitchFamily="49" charset="0"/>
              </a:rPr>
              <a:t>2022</a:t>
            </a:r>
            <a:endParaRPr lang="zh-CN" altLang="en-US" sz="7995" b="1" dirty="0">
              <a:solidFill>
                <a:schemeClr val="accent1"/>
              </a:solidFill>
              <a:latin typeface="Goudy Old Style" pitchFamily="18" charset="0"/>
              <a:cs typeface="Consolas" pitchFamily="49" charset="0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4360248" y="2330928"/>
            <a:ext cx="4651628" cy="565577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演讲完毕   谢谢您的观看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7523248" y="3633886"/>
            <a:ext cx="1311275" cy="272415"/>
          </a:xfrm>
          <a:prstGeom prst="rect">
            <a:avLst/>
          </a:prstGeom>
          <a:noFill/>
        </p:spPr>
        <p:txBody>
          <a:bodyPr wrap="none" lIns="72554" tIns="36277" rIns="72554" bIns="36277" rtlCol="0">
            <a:spAutoFit/>
          </a:bodyPr>
          <a:lstStyle/>
          <a:p>
            <a:r>
              <a:rPr lang="en-US" altLang="zh-CN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2021</a:t>
            </a:r>
            <a:r>
              <a:rPr lang="zh-CN" altLang="en-US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年</a:t>
            </a:r>
            <a:r>
              <a:rPr lang="en-US" altLang="zh-CN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9</a:t>
            </a:r>
            <a:r>
              <a:rPr lang="zh-CN" altLang="en-US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月</a:t>
            </a:r>
            <a:r>
              <a:rPr lang="en-US" altLang="zh-CN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24</a:t>
            </a:r>
            <a:r>
              <a:rPr lang="zh-CN" altLang="en-US" sz="13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日</a:t>
            </a:r>
            <a:endParaRPr lang="zh-CN" altLang="en-US" sz="13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796283" y="3106206"/>
            <a:ext cx="3112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defTabSz="725805"/>
            <a:r>
              <a:rPr lang="zh-CN" altLang="en-US" sz="2400" dirty="0">
                <a:latin typeface="Agency FB" pitchFamily="34" charset="0"/>
              </a:rPr>
              <a:t>互联网</a:t>
            </a:r>
            <a:r>
              <a:rPr lang="zh-CN" altLang="en-US" sz="2400" dirty="0">
                <a:latin typeface="Agency FB" pitchFamily="34" charset="0"/>
              </a:rPr>
              <a:t>文本分析作业一</a:t>
            </a:r>
            <a:endParaRPr lang="zh-CN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4335335" y="1926182"/>
            <a:ext cx="384159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accent1"/>
                </a:solidFill>
                <a:latin typeface="IrisUPC" pitchFamily="34" charset="-34"/>
                <a:ea typeface="方正兰亭粗黑简体" panose="02000000000000000000" pitchFamily="2" charset="-122"/>
                <a:cs typeface="IrisUPC" pitchFamily="34" charset="-34"/>
              </a:rPr>
              <a:t>任务描述</a:t>
            </a:r>
            <a:endParaRPr lang="zh-CN" altLang="en-US" sz="3200" b="1" dirty="0">
              <a:solidFill>
                <a:schemeClr val="accent1"/>
              </a:solidFill>
              <a:latin typeface="IrisUPC" pitchFamily="34" charset="-34"/>
              <a:ea typeface="方正兰亭粗黑简体" panose="02000000000000000000" pitchFamily="2" charset="-122"/>
              <a:cs typeface="IrisUPC" pitchFamily="34" charset="-3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2674719" y="1443593"/>
            <a:ext cx="1504313" cy="1703679"/>
          </a:xfrm>
          <a:custGeom>
            <a:avLst/>
            <a:gdLst>
              <a:gd name="connsiteX0" fmla="*/ 0 w 2237850"/>
              <a:gd name="connsiteY0" fmla="*/ 0 h 2533650"/>
              <a:gd name="connsiteX1" fmla="*/ 2237850 w 2237850"/>
              <a:gd name="connsiteY1" fmla="*/ 0 h 2533650"/>
              <a:gd name="connsiteX2" fmla="*/ 2237850 w 2237850"/>
              <a:gd name="connsiteY2" fmla="*/ 666749 h 2533650"/>
              <a:gd name="connsiteX3" fmla="*/ 2148627 w 2237850"/>
              <a:gd name="connsiteY3" fmla="*/ 666749 h 2533650"/>
              <a:gd name="connsiteX4" fmla="*/ 2148627 w 2237850"/>
              <a:gd name="connsiteY4" fmla="*/ 89223 h 2533650"/>
              <a:gd name="connsiteX5" fmla="*/ 89223 w 2237850"/>
              <a:gd name="connsiteY5" fmla="*/ 89223 h 2533650"/>
              <a:gd name="connsiteX6" fmla="*/ 89223 w 2237850"/>
              <a:gd name="connsiteY6" fmla="*/ 2444427 h 2533650"/>
              <a:gd name="connsiteX7" fmla="*/ 2148627 w 2237850"/>
              <a:gd name="connsiteY7" fmla="*/ 2444427 h 2533650"/>
              <a:gd name="connsiteX8" fmla="*/ 2148627 w 2237850"/>
              <a:gd name="connsiteY8" fmla="*/ 1981136 h 2533650"/>
              <a:gd name="connsiteX9" fmla="*/ 2237850 w 2237850"/>
              <a:gd name="connsiteY9" fmla="*/ 1981136 h 2533650"/>
              <a:gd name="connsiteX10" fmla="*/ 2237850 w 2237850"/>
              <a:gd name="connsiteY10" fmla="*/ 2533650 h 2533650"/>
              <a:gd name="connsiteX11" fmla="*/ 0 w 2237850"/>
              <a:gd name="connsiteY11" fmla="*/ 2533650 h 2533650"/>
              <a:gd name="connsiteX12" fmla="*/ 0 w 2237850"/>
              <a:gd name="connsiteY1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850" h="2533650">
                <a:moveTo>
                  <a:pt x="0" y="0"/>
                </a:moveTo>
                <a:lnTo>
                  <a:pt x="2237850" y="0"/>
                </a:lnTo>
                <a:lnTo>
                  <a:pt x="2237850" y="666749"/>
                </a:lnTo>
                <a:lnTo>
                  <a:pt x="2148627" y="666749"/>
                </a:lnTo>
                <a:lnTo>
                  <a:pt x="2148627" y="89223"/>
                </a:lnTo>
                <a:lnTo>
                  <a:pt x="89223" y="89223"/>
                </a:lnTo>
                <a:lnTo>
                  <a:pt x="89223" y="2444427"/>
                </a:lnTo>
                <a:lnTo>
                  <a:pt x="2148627" y="2444427"/>
                </a:lnTo>
                <a:lnTo>
                  <a:pt x="2148627" y="1981136"/>
                </a:lnTo>
                <a:lnTo>
                  <a:pt x="2237850" y="1981136"/>
                </a:lnTo>
                <a:lnTo>
                  <a:pt x="22378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tx1"/>
              </a:solidFill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4394990" y="2499400"/>
            <a:ext cx="1718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TASK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 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DESCRIPTION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2847295" y="1363298"/>
            <a:ext cx="1547694" cy="199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395">
                <a:solidFill>
                  <a:schemeClr val="accent1"/>
                </a:solidFill>
                <a:latin typeface="IrisUPC" pitchFamily="34" charset="-34"/>
                <a:cs typeface="IrisUPC" pitchFamily="34" charset="-34"/>
              </a:rPr>
              <a:t>01</a:t>
            </a:r>
            <a:endParaRPr lang="zh-CN" altLang="en-US" sz="12395">
              <a:solidFill>
                <a:schemeClr val="accent1"/>
              </a:solidFill>
              <a:latin typeface="IrisUPC" pitchFamily="34" charset="-34"/>
              <a:cs typeface="IrisUPC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157"/>
          <p:cNvSpPr txBox="1"/>
          <p:nvPr/>
        </p:nvSpPr>
        <p:spPr>
          <a:xfrm>
            <a:off x="3826542" y="782750"/>
            <a:ext cx="498598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</a:rPr>
              <a:t>公告是上市公司信息披露的重要途径，含有丰富的语义内容。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197143"/>
            <a:ext cx="3651646" cy="3268085"/>
            <a:chOff x="0" y="1196774"/>
            <a:chExt cx="3651646" cy="3267076"/>
          </a:xfrm>
        </p:grpSpPr>
        <p:sp>
          <p:nvSpPr>
            <p:cNvPr id="160" name="Freeform 6"/>
            <p:cNvSpPr/>
            <p:nvPr/>
          </p:nvSpPr>
          <p:spPr bwMode="auto">
            <a:xfrm>
              <a:off x="1090613" y="2813644"/>
              <a:ext cx="659606" cy="288131"/>
            </a:xfrm>
            <a:custGeom>
              <a:avLst/>
              <a:gdLst>
                <a:gd name="T0" fmla="*/ 54 w 256"/>
                <a:gd name="T1" fmla="*/ 107 h 112"/>
                <a:gd name="T2" fmla="*/ 70 w 256"/>
                <a:gd name="T3" fmla="*/ 108 h 112"/>
                <a:gd name="T4" fmla="*/ 143 w 256"/>
                <a:gd name="T5" fmla="*/ 80 h 112"/>
                <a:gd name="T6" fmla="*/ 239 w 256"/>
                <a:gd name="T7" fmla="*/ 65 h 112"/>
                <a:gd name="T8" fmla="*/ 239 w 256"/>
                <a:gd name="T9" fmla="*/ 63 h 112"/>
                <a:gd name="T10" fmla="*/ 256 w 256"/>
                <a:gd name="T11" fmla="*/ 52 h 112"/>
                <a:gd name="T12" fmla="*/ 252 w 256"/>
                <a:gd name="T13" fmla="*/ 0 h 112"/>
                <a:gd name="T14" fmla="*/ 0 w 256"/>
                <a:gd name="T15" fmla="*/ 22 h 112"/>
                <a:gd name="T16" fmla="*/ 37 w 256"/>
                <a:gd name="T17" fmla="*/ 112 h 112"/>
                <a:gd name="T18" fmla="*/ 54 w 256"/>
                <a:gd name="T19" fmla="*/ 10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12">
                  <a:moveTo>
                    <a:pt x="54" y="107"/>
                  </a:moveTo>
                  <a:cubicBezTo>
                    <a:pt x="60" y="105"/>
                    <a:pt x="65" y="106"/>
                    <a:pt x="70" y="108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39" y="64"/>
                    <a:pt x="239" y="64"/>
                    <a:pt x="239" y="63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7" y="112"/>
                    <a:pt x="37" y="112"/>
                    <a:pt x="37" y="112"/>
                  </a:cubicBezTo>
                  <a:lnTo>
                    <a:pt x="54" y="1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1" name="Freeform 7"/>
            <p:cNvSpPr/>
            <p:nvPr/>
          </p:nvSpPr>
          <p:spPr bwMode="auto">
            <a:xfrm>
              <a:off x="1668066" y="3879253"/>
              <a:ext cx="392906" cy="285750"/>
            </a:xfrm>
            <a:custGeom>
              <a:avLst/>
              <a:gdLst>
                <a:gd name="T0" fmla="*/ 135 w 153"/>
                <a:gd name="T1" fmla="*/ 0 h 111"/>
                <a:gd name="T2" fmla="*/ 72 w 153"/>
                <a:gd name="T3" fmla="*/ 46 h 111"/>
                <a:gd name="T4" fmla="*/ 71 w 153"/>
                <a:gd name="T5" fmla="*/ 47 h 111"/>
                <a:gd name="T6" fmla="*/ 39 w 153"/>
                <a:gd name="T7" fmla="*/ 57 h 111"/>
                <a:gd name="T8" fmla="*/ 33 w 153"/>
                <a:gd name="T9" fmla="*/ 57 h 111"/>
                <a:gd name="T10" fmla="*/ 0 w 153"/>
                <a:gd name="T11" fmla="*/ 58 h 111"/>
                <a:gd name="T12" fmla="*/ 8 w 153"/>
                <a:gd name="T13" fmla="*/ 79 h 111"/>
                <a:gd name="T14" fmla="*/ 60 w 153"/>
                <a:gd name="T15" fmla="*/ 104 h 111"/>
                <a:gd name="T16" fmla="*/ 105 w 153"/>
                <a:gd name="T17" fmla="*/ 90 h 111"/>
                <a:gd name="T18" fmla="*/ 141 w 153"/>
                <a:gd name="T19" fmla="*/ 15 h 111"/>
                <a:gd name="T20" fmla="*/ 135 w 153"/>
                <a:gd name="T2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10">
                  <a:moveTo>
                    <a:pt x="135" y="0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61" y="52"/>
                    <a:pt x="50" y="55"/>
                    <a:pt x="39" y="57"/>
                  </a:cubicBezTo>
                  <a:cubicBezTo>
                    <a:pt x="37" y="57"/>
                    <a:pt x="35" y="57"/>
                    <a:pt x="33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6" y="100"/>
                    <a:pt x="39" y="111"/>
                    <a:pt x="60" y="104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36" y="80"/>
                    <a:pt x="153" y="46"/>
                    <a:pt x="141" y="15"/>
                  </a:cubicBezTo>
                  <a:cubicBezTo>
                    <a:pt x="139" y="10"/>
                    <a:pt x="137" y="5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2" name="Freeform 8"/>
            <p:cNvSpPr/>
            <p:nvPr/>
          </p:nvSpPr>
          <p:spPr bwMode="auto">
            <a:xfrm>
              <a:off x="594122" y="2962472"/>
              <a:ext cx="1488281" cy="1069181"/>
            </a:xfrm>
            <a:custGeom>
              <a:avLst/>
              <a:gdLst>
                <a:gd name="T0" fmla="*/ 338 w 578"/>
                <a:gd name="T1" fmla="*/ 30 h 415"/>
                <a:gd name="T2" fmla="*/ 229 w 578"/>
                <a:gd name="T3" fmla="*/ 72 h 415"/>
                <a:gd name="T4" fmla="*/ 195 w 578"/>
                <a:gd name="T5" fmla="*/ 94 h 415"/>
                <a:gd name="T6" fmla="*/ 156 w 578"/>
                <a:gd name="T7" fmla="*/ 131 h 415"/>
                <a:gd name="T8" fmla="*/ 0 w 578"/>
                <a:gd name="T9" fmla="*/ 173 h 415"/>
                <a:gd name="T10" fmla="*/ 76 w 578"/>
                <a:gd name="T11" fmla="*/ 415 h 415"/>
                <a:gd name="T12" fmla="*/ 234 w 578"/>
                <a:gd name="T13" fmla="*/ 388 h 415"/>
                <a:gd name="T14" fmla="*/ 317 w 578"/>
                <a:gd name="T15" fmla="*/ 406 h 415"/>
                <a:gd name="T16" fmla="*/ 350 w 578"/>
                <a:gd name="T17" fmla="*/ 409 h 415"/>
                <a:gd name="T18" fmla="*/ 450 w 578"/>
                <a:gd name="T19" fmla="*/ 405 h 415"/>
                <a:gd name="T20" fmla="*/ 484 w 578"/>
                <a:gd name="T21" fmla="*/ 396 h 415"/>
                <a:gd name="T22" fmla="*/ 558 w 578"/>
                <a:gd name="T23" fmla="*/ 341 h 415"/>
                <a:gd name="T24" fmla="*/ 574 w 578"/>
                <a:gd name="T25" fmla="*/ 314 h 415"/>
                <a:gd name="T26" fmla="*/ 574 w 578"/>
                <a:gd name="T27" fmla="*/ 295 h 415"/>
                <a:gd name="T28" fmla="*/ 552 w 578"/>
                <a:gd name="T29" fmla="*/ 268 h 415"/>
                <a:gd name="T30" fmla="*/ 552 w 578"/>
                <a:gd name="T31" fmla="*/ 268 h 415"/>
                <a:gd name="T32" fmla="*/ 552 w 578"/>
                <a:gd name="T33" fmla="*/ 266 h 415"/>
                <a:gd name="T34" fmla="*/ 560 w 578"/>
                <a:gd name="T35" fmla="*/ 263 h 415"/>
                <a:gd name="T36" fmla="*/ 578 w 578"/>
                <a:gd name="T37" fmla="*/ 236 h 415"/>
                <a:gd name="T38" fmla="*/ 575 w 578"/>
                <a:gd name="T39" fmla="*/ 210 h 415"/>
                <a:gd name="T40" fmla="*/ 554 w 578"/>
                <a:gd name="T41" fmla="*/ 180 h 415"/>
                <a:gd name="T42" fmla="*/ 544 w 578"/>
                <a:gd name="T43" fmla="*/ 178 h 415"/>
                <a:gd name="T44" fmla="*/ 544 w 578"/>
                <a:gd name="T45" fmla="*/ 175 h 415"/>
                <a:gd name="T46" fmla="*/ 555 w 578"/>
                <a:gd name="T47" fmla="*/ 173 h 415"/>
                <a:gd name="T48" fmla="*/ 568 w 578"/>
                <a:gd name="T49" fmla="*/ 143 h 415"/>
                <a:gd name="T50" fmla="*/ 566 w 578"/>
                <a:gd name="T51" fmla="*/ 122 h 415"/>
                <a:gd name="T52" fmla="*/ 527 w 578"/>
                <a:gd name="T53" fmla="*/ 100 h 415"/>
                <a:gd name="T54" fmla="*/ 520 w 578"/>
                <a:gd name="T55" fmla="*/ 99 h 415"/>
                <a:gd name="T56" fmla="*/ 520 w 578"/>
                <a:gd name="T57" fmla="*/ 97 h 415"/>
                <a:gd name="T58" fmla="*/ 538 w 578"/>
                <a:gd name="T59" fmla="*/ 89 h 415"/>
                <a:gd name="T60" fmla="*/ 554 w 578"/>
                <a:gd name="T61" fmla="*/ 57 h 415"/>
                <a:gd name="T62" fmla="*/ 549 w 578"/>
                <a:gd name="T63" fmla="*/ 26 h 415"/>
                <a:gd name="T64" fmla="*/ 516 w 578"/>
                <a:gd name="T65" fmla="*/ 2 h 415"/>
                <a:gd name="T66" fmla="*/ 338 w 578"/>
                <a:gd name="T67" fmla="*/ 3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8" h="415">
                  <a:moveTo>
                    <a:pt x="338" y="30"/>
                  </a:moveTo>
                  <a:cubicBezTo>
                    <a:pt x="229" y="72"/>
                    <a:pt x="229" y="72"/>
                    <a:pt x="229" y="72"/>
                  </a:cubicBezTo>
                  <a:cubicBezTo>
                    <a:pt x="216" y="77"/>
                    <a:pt x="204" y="84"/>
                    <a:pt x="195" y="94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76" y="415"/>
                    <a:pt x="76" y="415"/>
                    <a:pt x="76" y="415"/>
                  </a:cubicBezTo>
                  <a:cubicBezTo>
                    <a:pt x="234" y="388"/>
                    <a:pt x="234" y="388"/>
                    <a:pt x="234" y="388"/>
                  </a:cubicBezTo>
                  <a:cubicBezTo>
                    <a:pt x="317" y="406"/>
                    <a:pt x="317" y="406"/>
                    <a:pt x="317" y="406"/>
                  </a:cubicBezTo>
                  <a:cubicBezTo>
                    <a:pt x="328" y="409"/>
                    <a:pt x="339" y="409"/>
                    <a:pt x="350" y="409"/>
                  </a:cubicBezTo>
                  <a:cubicBezTo>
                    <a:pt x="450" y="405"/>
                    <a:pt x="450" y="405"/>
                    <a:pt x="450" y="405"/>
                  </a:cubicBezTo>
                  <a:cubicBezTo>
                    <a:pt x="462" y="404"/>
                    <a:pt x="474" y="401"/>
                    <a:pt x="484" y="396"/>
                  </a:cubicBezTo>
                  <a:cubicBezTo>
                    <a:pt x="558" y="341"/>
                    <a:pt x="558" y="341"/>
                    <a:pt x="558" y="341"/>
                  </a:cubicBezTo>
                  <a:cubicBezTo>
                    <a:pt x="569" y="336"/>
                    <a:pt x="575" y="325"/>
                    <a:pt x="574" y="314"/>
                  </a:cubicBezTo>
                  <a:cubicBezTo>
                    <a:pt x="574" y="295"/>
                    <a:pt x="574" y="295"/>
                    <a:pt x="574" y="295"/>
                  </a:cubicBezTo>
                  <a:cubicBezTo>
                    <a:pt x="573" y="283"/>
                    <a:pt x="564" y="272"/>
                    <a:pt x="552" y="268"/>
                  </a:cubicBezTo>
                  <a:cubicBezTo>
                    <a:pt x="552" y="268"/>
                    <a:pt x="552" y="268"/>
                    <a:pt x="552" y="268"/>
                  </a:cubicBezTo>
                  <a:cubicBezTo>
                    <a:pt x="551" y="268"/>
                    <a:pt x="551" y="266"/>
                    <a:pt x="552" y="266"/>
                  </a:cubicBezTo>
                  <a:cubicBezTo>
                    <a:pt x="560" y="263"/>
                    <a:pt x="560" y="263"/>
                    <a:pt x="560" y="263"/>
                  </a:cubicBezTo>
                  <a:cubicBezTo>
                    <a:pt x="572" y="259"/>
                    <a:pt x="578" y="249"/>
                    <a:pt x="578" y="236"/>
                  </a:cubicBezTo>
                  <a:cubicBezTo>
                    <a:pt x="575" y="210"/>
                    <a:pt x="575" y="210"/>
                    <a:pt x="575" y="210"/>
                  </a:cubicBezTo>
                  <a:cubicBezTo>
                    <a:pt x="574" y="197"/>
                    <a:pt x="566" y="184"/>
                    <a:pt x="554" y="180"/>
                  </a:cubicBezTo>
                  <a:cubicBezTo>
                    <a:pt x="544" y="178"/>
                    <a:pt x="544" y="178"/>
                    <a:pt x="544" y="178"/>
                  </a:cubicBezTo>
                  <a:cubicBezTo>
                    <a:pt x="542" y="177"/>
                    <a:pt x="542" y="175"/>
                    <a:pt x="544" y="175"/>
                  </a:cubicBezTo>
                  <a:cubicBezTo>
                    <a:pt x="555" y="173"/>
                    <a:pt x="555" y="173"/>
                    <a:pt x="555" y="173"/>
                  </a:cubicBezTo>
                  <a:cubicBezTo>
                    <a:pt x="570" y="170"/>
                    <a:pt x="570" y="158"/>
                    <a:pt x="568" y="143"/>
                  </a:cubicBezTo>
                  <a:cubicBezTo>
                    <a:pt x="566" y="122"/>
                    <a:pt x="566" y="122"/>
                    <a:pt x="566" y="122"/>
                  </a:cubicBezTo>
                  <a:cubicBezTo>
                    <a:pt x="560" y="99"/>
                    <a:pt x="541" y="100"/>
                    <a:pt x="527" y="100"/>
                  </a:cubicBezTo>
                  <a:cubicBezTo>
                    <a:pt x="520" y="99"/>
                    <a:pt x="520" y="99"/>
                    <a:pt x="520" y="99"/>
                  </a:cubicBezTo>
                  <a:cubicBezTo>
                    <a:pt x="519" y="99"/>
                    <a:pt x="519" y="97"/>
                    <a:pt x="520" y="97"/>
                  </a:cubicBezTo>
                  <a:cubicBezTo>
                    <a:pt x="538" y="89"/>
                    <a:pt x="538" y="89"/>
                    <a:pt x="538" y="89"/>
                  </a:cubicBezTo>
                  <a:cubicBezTo>
                    <a:pt x="550" y="83"/>
                    <a:pt x="557" y="70"/>
                    <a:pt x="554" y="57"/>
                  </a:cubicBezTo>
                  <a:cubicBezTo>
                    <a:pt x="549" y="26"/>
                    <a:pt x="549" y="26"/>
                    <a:pt x="549" y="26"/>
                  </a:cubicBezTo>
                  <a:cubicBezTo>
                    <a:pt x="546" y="10"/>
                    <a:pt x="531" y="0"/>
                    <a:pt x="516" y="2"/>
                  </a:cubicBezTo>
                  <a:lnTo>
                    <a:pt x="338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3" name="Freeform 9"/>
            <p:cNvSpPr/>
            <p:nvPr/>
          </p:nvSpPr>
          <p:spPr bwMode="auto">
            <a:xfrm>
              <a:off x="0" y="3251794"/>
              <a:ext cx="1014413" cy="1212056"/>
            </a:xfrm>
            <a:custGeom>
              <a:avLst/>
              <a:gdLst>
                <a:gd name="T0" fmla="*/ 0 w 394"/>
                <a:gd name="T1" fmla="*/ 85 h 471"/>
                <a:gd name="T2" fmla="*/ 0 w 394"/>
                <a:gd name="T3" fmla="*/ 471 h 471"/>
                <a:gd name="T4" fmla="*/ 377 w 394"/>
                <a:gd name="T5" fmla="*/ 346 h 471"/>
                <a:gd name="T6" fmla="*/ 391 w 394"/>
                <a:gd name="T7" fmla="*/ 322 h 471"/>
                <a:gd name="T8" fmla="*/ 310 w 394"/>
                <a:gd name="T9" fmla="*/ 0 h 471"/>
                <a:gd name="T10" fmla="*/ 0 w 394"/>
                <a:gd name="T11" fmla="*/ 8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471">
                  <a:moveTo>
                    <a:pt x="0" y="85"/>
                  </a:moveTo>
                  <a:cubicBezTo>
                    <a:pt x="0" y="471"/>
                    <a:pt x="0" y="471"/>
                    <a:pt x="0" y="471"/>
                  </a:cubicBezTo>
                  <a:cubicBezTo>
                    <a:pt x="377" y="346"/>
                    <a:pt x="377" y="346"/>
                    <a:pt x="377" y="346"/>
                  </a:cubicBezTo>
                  <a:cubicBezTo>
                    <a:pt x="388" y="343"/>
                    <a:pt x="394" y="332"/>
                    <a:pt x="391" y="322"/>
                  </a:cubicBezTo>
                  <a:cubicBezTo>
                    <a:pt x="310" y="0"/>
                    <a:pt x="310" y="0"/>
                    <a:pt x="310" y="0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4" name="Freeform 10"/>
            <p:cNvSpPr/>
            <p:nvPr/>
          </p:nvSpPr>
          <p:spPr bwMode="auto">
            <a:xfrm>
              <a:off x="802482" y="3241078"/>
              <a:ext cx="334565" cy="841772"/>
            </a:xfrm>
            <a:custGeom>
              <a:avLst/>
              <a:gdLst>
                <a:gd name="T0" fmla="*/ 80 w 130"/>
                <a:gd name="T1" fmla="*/ 327 h 327"/>
                <a:gd name="T2" fmla="*/ 107 w 130"/>
                <a:gd name="T3" fmla="*/ 322 h 327"/>
                <a:gd name="T4" fmla="*/ 127 w 130"/>
                <a:gd name="T5" fmla="*/ 292 h 327"/>
                <a:gd name="T6" fmla="*/ 58 w 130"/>
                <a:gd name="T7" fmla="*/ 18 h 327"/>
                <a:gd name="T8" fmla="*/ 33 w 130"/>
                <a:gd name="T9" fmla="*/ 3 h 327"/>
                <a:gd name="T10" fmla="*/ 0 w 130"/>
                <a:gd name="T11" fmla="*/ 10 h 327"/>
                <a:gd name="T12" fmla="*/ 80 w 130"/>
                <a:gd name="T13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27">
                  <a:moveTo>
                    <a:pt x="80" y="327"/>
                  </a:moveTo>
                  <a:cubicBezTo>
                    <a:pt x="107" y="322"/>
                    <a:pt x="107" y="322"/>
                    <a:pt x="107" y="322"/>
                  </a:cubicBezTo>
                  <a:cubicBezTo>
                    <a:pt x="121" y="320"/>
                    <a:pt x="130" y="306"/>
                    <a:pt x="127" y="29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6" y="7"/>
                    <a:pt x="44" y="0"/>
                    <a:pt x="33" y="3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80" y="327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5" name="Freeform 11"/>
            <p:cNvSpPr/>
            <p:nvPr/>
          </p:nvSpPr>
          <p:spPr bwMode="auto">
            <a:xfrm>
              <a:off x="851297" y="3287512"/>
              <a:ext cx="239315" cy="748904"/>
            </a:xfrm>
            <a:custGeom>
              <a:avLst/>
              <a:gdLst>
                <a:gd name="T0" fmla="*/ 0 w 93"/>
                <a:gd name="T1" fmla="*/ 4 h 291"/>
                <a:gd name="T2" fmla="*/ 18 w 93"/>
                <a:gd name="T3" fmla="*/ 0 h 291"/>
                <a:gd name="T4" fmla="*/ 18 w 93"/>
                <a:gd name="T5" fmla="*/ 0 h 291"/>
                <a:gd name="T6" fmla="*/ 24 w 93"/>
                <a:gd name="T7" fmla="*/ 4 h 291"/>
                <a:gd name="T8" fmla="*/ 92 w 93"/>
                <a:gd name="T9" fmla="*/ 277 h 291"/>
                <a:gd name="T10" fmla="*/ 91 w 93"/>
                <a:gd name="T11" fmla="*/ 284 h 291"/>
                <a:gd name="T12" fmla="*/ 85 w 93"/>
                <a:gd name="T13" fmla="*/ 288 h 291"/>
                <a:gd name="T14" fmla="*/ 73 w 93"/>
                <a:gd name="T15" fmla="*/ 291 h 291"/>
                <a:gd name="T16" fmla="*/ 0 w 93"/>
                <a:gd name="T17" fmla="*/ 4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291">
                  <a:moveTo>
                    <a:pt x="0" y="4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4" y="4"/>
                  </a:cubicBezTo>
                  <a:cubicBezTo>
                    <a:pt x="92" y="277"/>
                    <a:pt x="92" y="277"/>
                    <a:pt x="92" y="277"/>
                  </a:cubicBezTo>
                  <a:cubicBezTo>
                    <a:pt x="93" y="281"/>
                    <a:pt x="92" y="283"/>
                    <a:pt x="91" y="284"/>
                  </a:cubicBezTo>
                  <a:cubicBezTo>
                    <a:pt x="90" y="286"/>
                    <a:pt x="88" y="288"/>
                    <a:pt x="85" y="288"/>
                  </a:cubicBezTo>
                  <a:cubicBezTo>
                    <a:pt x="73" y="291"/>
                    <a:pt x="73" y="291"/>
                    <a:pt x="73" y="29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6" name="Freeform 12"/>
            <p:cNvSpPr/>
            <p:nvPr/>
          </p:nvSpPr>
          <p:spPr bwMode="auto">
            <a:xfrm>
              <a:off x="1566863" y="1904006"/>
              <a:ext cx="113109" cy="209550"/>
            </a:xfrm>
            <a:custGeom>
              <a:avLst/>
              <a:gdLst>
                <a:gd name="T0" fmla="*/ 0 w 44"/>
                <a:gd name="T1" fmla="*/ 1 h 81"/>
                <a:gd name="T2" fmla="*/ 9 w 44"/>
                <a:gd name="T3" fmla="*/ 81 h 81"/>
                <a:gd name="T4" fmla="*/ 41 w 44"/>
                <a:gd name="T5" fmla="*/ 37 h 81"/>
                <a:gd name="T6" fmla="*/ 0 w 44"/>
                <a:gd name="T7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1">
                  <a:moveTo>
                    <a:pt x="0" y="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30" y="77"/>
                    <a:pt x="44" y="58"/>
                    <a:pt x="41" y="37"/>
                  </a:cubicBezTo>
                  <a:cubicBezTo>
                    <a:pt x="39" y="16"/>
                    <a:pt x="20" y="0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7" name="Freeform 13"/>
            <p:cNvSpPr/>
            <p:nvPr/>
          </p:nvSpPr>
          <p:spPr bwMode="auto">
            <a:xfrm>
              <a:off x="1462087" y="1909959"/>
              <a:ext cx="100013" cy="110729"/>
            </a:xfrm>
            <a:custGeom>
              <a:avLst/>
              <a:gdLst>
                <a:gd name="T0" fmla="*/ 39 w 39"/>
                <a:gd name="T1" fmla="*/ 38 h 43"/>
                <a:gd name="T2" fmla="*/ 34 w 39"/>
                <a:gd name="T3" fmla="*/ 0 h 43"/>
                <a:gd name="T4" fmla="*/ 2 w 39"/>
                <a:gd name="T5" fmla="*/ 43 h 43"/>
                <a:gd name="T6" fmla="*/ 39 w 39"/>
                <a:gd name="T7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43">
                  <a:moveTo>
                    <a:pt x="39" y="38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4" y="4"/>
                    <a:pt x="0" y="22"/>
                    <a:pt x="2" y="43"/>
                  </a:cubicBezTo>
                  <a:lnTo>
                    <a:pt x="39" y="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8" name="Freeform 14"/>
            <p:cNvSpPr/>
            <p:nvPr/>
          </p:nvSpPr>
          <p:spPr bwMode="auto">
            <a:xfrm>
              <a:off x="1469232" y="2025450"/>
              <a:ext cx="105965" cy="92869"/>
            </a:xfrm>
            <a:custGeom>
              <a:avLst/>
              <a:gdLst>
                <a:gd name="T0" fmla="*/ 0 w 41"/>
                <a:gd name="T1" fmla="*/ 5 h 36"/>
                <a:gd name="T2" fmla="*/ 41 w 41"/>
                <a:gd name="T3" fmla="*/ 35 h 36"/>
                <a:gd name="T4" fmla="*/ 36 w 41"/>
                <a:gd name="T5" fmla="*/ 0 h 36"/>
                <a:gd name="T6" fmla="*/ 0 w 41"/>
                <a:gd name="T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36">
                  <a:moveTo>
                    <a:pt x="0" y="5"/>
                  </a:moveTo>
                  <a:cubicBezTo>
                    <a:pt x="5" y="23"/>
                    <a:pt x="22" y="36"/>
                    <a:pt x="41" y="35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9" name="Freeform 15"/>
            <p:cNvSpPr/>
            <p:nvPr/>
          </p:nvSpPr>
          <p:spPr bwMode="auto">
            <a:xfrm>
              <a:off x="3227784" y="2713631"/>
              <a:ext cx="113109" cy="205979"/>
            </a:xfrm>
            <a:custGeom>
              <a:avLst/>
              <a:gdLst>
                <a:gd name="T0" fmla="*/ 0 w 44"/>
                <a:gd name="T1" fmla="*/ 1 h 80"/>
                <a:gd name="T2" fmla="*/ 10 w 44"/>
                <a:gd name="T3" fmla="*/ 80 h 80"/>
                <a:gd name="T4" fmla="*/ 41 w 44"/>
                <a:gd name="T5" fmla="*/ 36 h 80"/>
                <a:gd name="T6" fmla="*/ 0 w 44"/>
                <a:gd name="T7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1"/>
                  </a:moveTo>
                  <a:cubicBezTo>
                    <a:pt x="10" y="80"/>
                    <a:pt x="10" y="80"/>
                    <a:pt x="10" y="80"/>
                  </a:cubicBezTo>
                  <a:cubicBezTo>
                    <a:pt x="30" y="76"/>
                    <a:pt x="44" y="57"/>
                    <a:pt x="41" y="36"/>
                  </a:cubicBezTo>
                  <a:cubicBezTo>
                    <a:pt x="39" y="15"/>
                    <a:pt x="21" y="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0" name="Freeform 16"/>
            <p:cNvSpPr/>
            <p:nvPr/>
          </p:nvSpPr>
          <p:spPr bwMode="auto">
            <a:xfrm>
              <a:off x="3121818" y="2716012"/>
              <a:ext cx="100013" cy="110729"/>
            </a:xfrm>
            <a:custGeom>
              <a:avLst/>
              <a:gdLst>
                <a:gd name="T0" fmla="*/ 39 w 39"/>
                <a:gd name="T1" fmla="*/ 39 h 43"/>
                <a:gd name="T2" fmla="*/ 34 w 39"/>
                <a:gd name="T3" fmla="*/ 0 h 43"/>
                <a:gd name="T4" fmla="*/ 2 w 39"/>
                <a:gd name="T5" fmla="*/ 43 h 43"/>
                <a:gd name="T6" fmla="*/ 39 w 39"/>
                <a:gd name="T7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43">
                  <a:moveTo>
                    <a:pt x="39" y="39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4" y="5"/>
                    <a:pt x="0" y="23"/>
                    <a:pt x="2" y="43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1" name="Freeform 17"/>
            <p:cNvSpPr/>
            <p:nvPr/>
          </p:nvSpPr>
          <p:spPr bwMode="auto">
            <a:xfrm>
              <a:off x="3128962" y="2833884"/>
              <a:ext cx="105965" cy="90488"/>
            </a:xfrm>
            <a:custGeom>
              <a:avLst/>
              <a:gdLst>
                <a:gd name="T0" fmla="*/ 0 w 41"/>
                <a:gd name="T1" fmla="*/ 4 h 35"/>
                <a:gd name="T2" fmla="*/ 41 w 41"/>
                <a:gd name="T3" fmla="*/ 34 h 35"/>
                <a:gd name="T4" fmla="*/ 37 w 41"/>
                <a:gd name="T5" fmla="*/ 0 h 35"/>
                <a:gd name="T6" fmla="*/ 0 w 41"/>
                <a:gd name="T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35">
                  <a:moveTo>
                    <a:pt x="0" y="4"/>
                  </a:moveTo>
                  <a:cubicBezTo>
                    <a:pt x="5" y="22"/>
                    <a:pt x="22" y="35"/>
                    <a:pt x="41" y="34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2" name="Freeform 18"/>
            <p:cNvSpPr/>
            <p:nvPr/>
          </p:nvSpPr>
          <p:spPr bwMode="auto">
            <a:xfrm>
              <a:off x="979885" y="2713631"/>
              <a:ext cx="50006" cy="91679"/>
            </a:xfrm>
            <a:custGeom>
              <a:avLst/>
              <a:gdLst>
                <a:gd name="T0" fmla="*/ 19 w 19"/>
                <a:gd name="T1" fmla="*/ 30 h 36"/>
                <a:gd name="T2" fmla="*/ 14 w 19"/>
                <a:gd name="T3" fmla="*/ 35 h 36"/>
                <a:gd name="T4" fmla="*/ 9 w 19"/>
                <a:gd name="T5" fmla="*/ 36 h 36"/>
                <a:gd name="T6" fmla="*/ 3 w 19"/>
                <a:gd name="T7" fmla="*/ 32 h 36"/>
                <a:gd name="T8" fmla="*/ 0 w 19"/>
                <a:gd name="T9" fmla="*/ 6 h 36"/>
                <a:gd name="T10" fmla="*/ 5 w 19"/>
                <a:gd name="T11" fmla="*/ 1 h 36"/>
                <a:gd name="T12" fmla="*/ 10 w 19"/>
                <a:gd name="T13" fmla="*/ 0 h 36"/>
                <a:gd name="T14" fmla="*/ 15 w 19"/>
                <a:gd name="T15" fmla="*/ 4 h 36"/>
                <a:gd name="T16" fmla="*/ 19 w 19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6">
                  <a:moveTo>
                    <a:pt x="19" y="30"/>
                  </a:moveTo>
                  <a:cubicBezTo>
                    <a:pt x="19" y="32"/>
                    <a:pt x="17" y="35"/>
                    <a:pt x="14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6" y="36"/>
                    <a:pt x="4" y="34"/>
                    <a:pt x="3" y="3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2" y="1"/>
                    <a:pt x="5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9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3" name="Freeform 19"/>
            <p:cNvSpPr/>
            <p:nvPr/>
          </p:nvSpPr>
          <p:spPr bwMode="auto">
            <a:xfrm>
              <a:off x="1032271" y="2679103"/>
              <a:ext cx="51197" cy="121444"/>
            </a:xfrm>
            <a:custGeom>
              <a:avLst/>
              <a:gdLst>
                <a:gd name="T0" fmla="*/ 20 w 20"/>
                <a:gd name="T1" fmla="*/ 40 h 47"/>
                <a:gd name="T2" fmla="*/ 16 w 20"/>
                <a:gd name="T3" fmla="*/ 46 h 47"/>
                <a:gd name="T4" fmla="*/ 10 w 20"/>
                <a:gd name="T5" fmla="*/ 46 h 47"/>
                <a:gd name="T6" fmla="*/ 5 w 20"/>
                <a:gd name="T7" fmla="*/ 42 h 47"/>
                <a:gd name="T8" fmla="*/ 0 w 20"/>
                <a:gd name="T9" fmla="*/ 7 h 47"/>
                <a:gd name="T10" fmla="*/ 5 w 20"/>
                <a:gd name="T11" fmla="*/ 1 h 47"/>
                <a:gd name="T12" fmla="*/ 10 w 20"/>
                <a:gd name="T13" fmla="*/ 1 h 47"/>
                <a:gd name="T14" fmla="*/ 16 w 20"/>
                <a:gd name="T15" fmla="*/ 5 h 47"/>
                <a:gd name="T16" fmla="*/ 20 w 20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7">
                  <a:moveTo>
                    <a:pt x="20" y="40"/>
                  </a:moveTo>
                  <a:cubicBezTo>
                    <a:pt x="20" y="43"/>
                    <a:pt x="18" y="45"/>
                    <a:pt x="16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8" y="47"/>
                    <a:pt x="5" y="45"/>
                    <a:pt x="5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0"/>
                    <a:pt x="15" y="2"/>
                    <a:pt x="16" y="5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4" name="Freeform 20"/>
            <p:cNvSpPr/>
            <p:nvPr/>
          </p:nvSpPr>
          <p:spPr bwMode="auto">
            <a:xfrm>
              <a:off x="1083469" y="2641003"/>
              <a:ext cx="55959" cy="152400"/>
            </a:xfrm>
            <a:custGeom>
              <a:avLst/>
              <a:gdLst>
                <a:gd name="T0" fmla="*/ 22 w 22"/>
                <a:gd name="T1" fmla="*/ 52 h 59"/>
                <a:gd name="T2" fmla="*/ 17 w 22"/>
                <a:gd name="T3" fmla="*/ 58 h 59"/>
                <a:gd name="T4" fmla="*/ 12 w 22"/>
                <a:gd name="T5" fmla="*/ 59 h 59"/>
                <a:gd name="T6" fmla="*/ 6 w 22"/>
                <a:gd name="T7" fmla="*/ 54 h 59"/>
                <a:gd name="T8" fmla="*/ 1 w 22"/>
                <a:gd name="T9" fmla="*/ 7 h 59"/>
                <a:gd name="T10" fmla="*/ 5 w 22"/>
                <a:gd name="T11" fmla="*/ 1 h 59"/>
                <a:gd name="T12" fmla="*/ 10 w 22"/>
                <a:gd name="T13" fmla="*/ 0 h 59"/>
                <a:gd name="T14" fmla="*/ 16 w 22"/>
                <a:gd name="T15" fmla="*/ 5 h 59"/>
                <a:gd name="T16" fmla="*/ 22 w 22"/>
                <a:gd name="T17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9">
                  <a:moveTo>
                    <a:pt x="22" y="52"/>
                  </a:moveTo>
                  <a:cubicBezTo>
                    <a:pt x="22" y="55"/>
                    <a:pt x="20" y="58"/>
                    <a:pt x="17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9" y="59"/>
                    <a:pt x="7" y="57"/>
                    <a:pt x="6" y="5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5" y="2"/>
                    <a:pt x="16" y="5"/>
                  </a:cubicBezTo>
                  <a:lnTo>
                    <a:pt x="22" y="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5" name="Freeform 21"/>
            <p:cNvSpPr/>
            <p:nvPr/>
          </p:nvSpPr>
          <p:spPr bwMode="auto">
            <a:xfrm>
              <a:off x="983456" y="2798165"/>
              <a:ext cx="223838" cy="61913"/>
            </a:xfrm>
            <a:custGeom>
              <a:avLst/>
              <a:gdLst>
                <a:gd name="T0" fmla="*/ 7 w 87"/>
                <a:gd name="T1" fmla="*/ 23 h 24"/>
                <a:gd name="T2" fmla="*/ 1 w 87"/>
                <a:gd name="T3" fmla="*/ 19 h 24"/>
                <a:gd name="T4" fmla="*/ 1 w 87"/>
                <a:gd name="T5" fmla="*/ 15 h 24"/>
                <a:gd name="T6" fmla="*/ 5 w 87"/>
                <a:gd name="T7" fmla="*/ 9 h 24"/>
                <a:gd name="T8" fmla="*/ 81 w 87"/>
                <a:gd name="T9" fmla="*/ 0 h 24"/>
                <a:gd name="T10" fmla="*/ 86 w 87"/>
                <a:gd name="T11" fmla="*/ 4 h 24"/>
                <a:gd name="T12" fmla="*/ 87 w 87"/>
                <a:gd name="T13" fmla="*/ 9 h 24"/>
                <a:gd name="T14" fmla="*/ 83 w 87"/>
                <a:gd name="T15" fmla="*/ 14 h 24"/>
                <a:gd name="T16" fmla="*/ 7 w 87"/>
                <a:gd name="T17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4">
                  <a:moveTo>
                    <a:pt x="7" y="23"/>
                  </a:moveTo>
                  <a:cubicBezTo>
                    <a:pt x="4" y="24"/>
                    <a:pt x="1" y="22"/>
                    <a:pt x="1" y="1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2" y="10"/>
                    <a:pt x="5" y="9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1"/>
                    <a:pt x="85" y="14"/>
                    <a:pt x="83" y="14"/>
                  </a:cubicBezTo>
                  <a:lnTo>
                    <a:pt x="7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6" name="Freeform 22"/>
            <p:cNvSpPr/>
            <p:nvPr/>
          </p:nvSpPr>
          <p:spPr bwMode="auto">
            <a:xfrm>
              <a:off x="1139428" y="2667197"/>
              <a:ext cx="52388" cy="117872"/>
            </a:xfrm>
            <a:custGeom>
              <a:avLst/>
              <a:gdLst>
                <a:gd name="T0" fmla="*/ 20 w 20"/>
                <a:gd name="T1" fmla="*/ 40 h 46"/>
                <a:gd name="T2" fmla="*/ 15 w 20"/>
                <a:gd name="T3" fmla="*/ 45 h 46"/>
                <a:gd name="T4" fmla="*/ 10 w 20"/>
                <a:gd name="T5" fmla="*/ 46 h 46"/>
                <a:gd name="T6" fmla="*/ 5 w 20"/>
                <a:gd name="T7" fmla="*/ 42 h 46"/>
                <a:gd name="T8" fmla="*/ 0 w 20"/>
                <a:gd name="T9" fmla="*/ 7 h 46"/>
                <a:gd name="T10" fmla="*/ 5 w 20"/>
                <a:gd name="T11" fmla="*/ 1 h 46"/>
                <a:gd name="T12" fmla="*/ 10 w 20"/>
                <a:gd name="T13" fmla="*/ 1 h 46"/>
                <a:gd name="T14" fmla="*/ 15 w 20"/>
                <a:gd name="T15" fmla="*/ 5 h 46"/>
                <a:gd name="T16" fmla="*/ 20 w 20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6">
                  <a:moveTo>
                    <a:pt x="20" y="40"/>
                  </a:moveTo>
                  <a:cubicBezTo>
                    <a:pt x="20" y="43"/>
                    <a:pt x="18" y="45"/>
                    <a:pt x="15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7" y="46"/>
                    <a:pt x="5" y="45"/>
                    <a:pt x="5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0"/>
                    <a:pt x="15" y="2"/>
                    <a:pt x="15" y="5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7" name="Freeform 23"/>
            <p:cNvSpPr/>
            <p:nvPr/>
          </p:nvSpPr>
          <p:spPr bwMode="auto">
            <a:xfrm>
              <a:off x="3323035" y="1682550"/>
              <a:ext cx="48815" cy="92869"/>
            </a:xfrm>
            <a:custGeom>
              <a:avLst/>
              <a:gdLst>
                <a:gd name="T0" fmla="*/ 18 w 19"/>
                <a:gd name="T1" fmla="*/ 29 h 36"/>
                <a:gd name="T2" fmla="*/ 14 w 19"/>
                <a:gd name="T3" fmla="*/ 35 h 36"/>
                <a:gd name="T4" fmla="*/ 9 w 19"/>
                <a:gd name="T5" fmla="*/ 36 h 36"/>
                <a:gd name="T6" fmla="*/ 3 w 19"/>
                <a:gd name="T7" fmla="*/ 31 h 36"/>
                <a:gd name="T8" fmla="*/ 0 w 19"/>
                <a:gd name="T9" fmla="*/ 6 h 36"/>
                <a:gd name="T10" fmla="*/ 5 w 19"/>
                <a:gd name="T11" fmla="*/ 1 h 36"/>
                <a:gd name="T12" fmla="*/ 10 w 19"/>
                <a:gd name="T13" fmla="*/ 0 h 36"/>
                <a:gd name="T14" fmla="*/ 15 w 19"/>
                <a:gd name="T15" fmla="*/ 4 h 36"/>
                <a:gd name="T16" fmla="*/ 18 w 19"/>
                <a:gd name="T17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6">
                  <a:moveTo>
                    <a:pt x="18" y="29"/>
                  </a:moveTo>
                  <a:cubicBezTo>
                    <a:pt x="19" y="32"/>
                    <a:pt x="17" y="35"/>
                    <a:pt x="14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6" y="36"/>
                    <a:pt x="4" y="34"/>
                    <a:pt x="3" y="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5" y="1"/>
                    <a:pt x="15" y="4"/>
                  </a:cubicBezTo>
                  <a:lnTo>
                    <a:pt x="18" y="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8" name="Freeform 24"/>
            <p:cNvSpPr/>
            <p:nvPr/>
          </p:nvSpPr>
          <p:spPr bwMode="auto">
            <a:xfrm>
              <a:off x="3374230" y="1649212"/>
              <a:ext cx="51197" cy="119063"/>
            </a:xfrm>
            <a:custGeom>
              <a:avLst/>
              <a:gdLst>
                <a:gd name="T0" fmla="*/ 20 w 20"/>
                <a:gd name="T1" fmla="*/ 40 h 46"/>
                <a:gd name="T2" fmla="*/ 15 w 20"/>
                <a:gd name="T3" fmla="*/ 45 h 46"/>
                <a:gd name="T4" fmla="*/ 10 w 20"/>
                <a:gd name="T5" fmla="*/ 46 h 46"/>
                <a:gd name="T6" fmla="*/ 5 w 20"/>
                <a:gd name="T7" fmla="*/ 42 h 46"/>
                <a:gd name="T8" fmla="*/ 0 w 20"/>
                <a:gd name="T9" fmla="*/ 7 h 46"/>
                <a:gd name="T10" fmla="*/ 5 w 20"/>
                <a:gd name="T11" fmla="*/ 1 h 46"/>
                <a:gd name="T12" fmla="*/ 10 w 20"/>
                <a:gd name="T13" fmla="*/ 0 h 46"/>
                <a:gd name="T14" fmla="*/ 15 w 20"/>
                <a:gd name="T15" fmla="*/ 5 h 46"/>
                <a:gd name="T16" fmla="*/ 20 w 20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6">
                  <a:moveTo>
                    <a:pt x="20" y="40"/>
                  </a:moveTo>
                  <a:cubicBezTo>
                    <a:pt x="20" y="43"/>
                    <a:pt x="18" y="45"/>
                    <a:pt x="15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7" y="46"/>
                    <a:pt x="5" y="44"/>
                    <a:pt x="5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1"/>
                    <a:pt x="5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5" y="2"/>
                    <a:pt x="15" y="5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9" name="Freeform 25"/>
            <p:cNvSpPr/>
            <p:nvPr/>
          </p:nvSpPr>
          <p:spPr bwMode="auto">
            <a:xfrm>
              <a:off x="3425428" y="1611113"/>
              <a:ext cx="57150" cy="151210"/>
            </a:xfrm>
            <a:custGeom>
              <a:avLst/>
              <a:gdLst>
                <a:gd name="T0" fmla="*/ 21 w 22"/>
                <a:gd name="T1" fmla="*/ 52 h 59"/>
                <a:gd name="T2" fmla="*/ 17 w 22"/>
                <a:gd name="T3" fmla="*/ 58 h 59"/>
                <a:gd name="T4" fmla="*/ 12 w 22"/>
                <a:gd name="T5" fmla="*/ 58 h 59"/>
                <a:gd name="T6" fmla="*/ 6 w 22"/>
                <a:gd name="T7" fmla="*/ 54 h 59"/>
                <a:gd name="T8" fmla="*/ 0 w 22"/>
                <a:gd name="T9" fmla="*/ 6 h 59"/>
                <a:gd name="T10" fmla="*/ 5 w 22"/>
                <a:gd name="T11" fmla="*/ 1 h 59"/>
                <a:gd name="T12" fmla="*/ 10 w 22"/>
                <a:gd name="T13" fmla="*/ 0 h 59"/>
                <a:gd name="T14" fmla="*/ 16 w 22"/>
                <a:gd name="T15" fmla="*/ 4 h 59"/>
                <a:gd name="T16" fmla="*/ 21 w 22"/>
                <a:gd name="T17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9">
                  <a:moveTo>
                    <a:pt x="21" y="52"/>
                  </a:moveTo>
                  <a:cubicBezTo>
                    <a:pt x="22" y="55"/>
                    <a:pt x="20" y="57"/>
                    <a:pt x="17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59"/>
                    <a:pt x="7" y="57"/>
                    <a:pt x="6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2" y="1"/>
                    <a:pt x="5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5" y="2"/>
                    <a:pt x="16" y="4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0" name="Freeform 26"/>
            <p:cNvSpPr/>
            <p:nvPr/>
          </p:nvSpPr>
          <p:spPr bwMode="auto">
            <a:xfrm>
              <a:off x="3325415" y="1765894"/>
              <a:ext cx="223838" cy="64294"/>
            </a:xfrm>
            <a:custGeom>
              <a:avLst/>
              <a:gdLst>
                <a:gd name="T0" fmla="*/ 6 w 87"/>
                <a:gd name="T1" fmla="*/ 24 h 25"/>
                <a:gd name="T2" fmla="*/ 1 w 87"/>
                <a:gd name="T3" fmla="*/ 20 h 25"/>
                <a:gd name="T4" fmla="*/ 0 w 87"/>
                <a:gd name="T5" fmla="*/ 16 h 25"/>
                <a:gd name="T6" fmla="*/ 5 w 87"/>
                <a:gd name="T7" fmla="*/ 10 h 25"/>
                <a:gd name="T8" fmla="*/ 81 w 87"/>
                <a:gd name="T9" fmla="*/ 1 h 25"/>
                <a:gd name="T10" fmla="*/ 86 w 87"/>
                <a:gd name="T11" fmla="*/ 5 h 25"/>
                <a:gd name="T12" fmla="*/ 87 w 87"/>
                <a:gd name="T13" fmla="*/ 9 h 25"/>
                <a:gd name="T14" fmla="*/ 82 w 87"/>
                <a:gd name="T15" fmla="*/ 15 h 25"/>
                <a:gd name="T16" fmla="*/ 6 w 87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5">
                  <a:moveTo>
                    <a:pt x="6" y="24"/>
                  </a:moveTo>
                  <a:cubicBezTo>
                    <a:pt x="4" y="25"/>
                    <a:pt x="1" y="23"/>
                    <a:pt x="1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0"/>
                    <a:pt x="5" y="1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6" y="2"/>
                    <a:pt x="86" y="5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2"/>
                    <a:pt x="85" y="14"/>
                    <a:pt x="82" y="15"/>
                  </a:cubicBezTo>
                  <a:lnTo>
                    <a:pt x="6" y="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1" name="Freeform 27"/>
            <p:cNvSpPr/>
            <p:nvPr/>
          </p:nvSpPr>
          <p:spPr bwMode="auto">
            <a:xfrm>
              <a:off x="3482578" y="1636115"/>
              <a:ext cx="51197" cy="119063"/>
            </a:xfrm>
            <a:custGeom>
              <a:avLst/>
              <a:gdLst>
                <a:gd name="T0" fmla="*/ 20 w 20"/>
                <a:gd name="T1" fmla="*/ 40 h 46"/>
                <a:gd name="T2" fmla="*/ 15 w 20"/>
                <a:gd name="T3" fmla="*/ 45 h 46"/>
                <a:gd name="T4" fmla="*/ 10 w 20"/>
                <a:gd name="T5" fmla="*/ 46 h 46"/>
                <a:gd name="T6" fmla="*/ 4 w 20"/>
                <a:gd name="T7" fmla="*/ 42 h 46"/>
                <a:gd name="T8" fmla="*/ 0 w 20"/>
                <a:gd name="T9" fmla="*/ 6 h 46"/>
                <a:gd name="T10" fmla="*/ 4 w 20"/>
                <a:gd name="T11" fmla="*/ 1 h 46"/>
                <a:gd name="T12" fmla="*/ 10 w 20"/>
                <a:gd name="T13" fmla="*/ 0 h 46"/>
                <a:gd name="T14" fmla="*/ 15 w 20"/>
                <a:gd name="T15" fmla="*/ 5 h 46"/>
                <a:gd name="T16" fmla="*/ 20 w 20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6">
                  <a:moveTo>
                    <a:pt x="20" y="40"/>
                  </a:moveTo>
                  <a:cubicBezTo>
                    <a:pt x="20" y="42"/>
                    <a:pt x="18" y="45"/>
                    <a:pt x="15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7" y="46"/>
                    <a:pt x="5" y="44"/>
                    <a:pt x="4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2" y="1"/>
                    <a:pt x="4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5" y="2"/>
                    <a:pt x="15" y="5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2" name="Freeform 28"/>
            <p:cNvSpPr/>
            <p:nvPr/>
          </p:nvSpPr>
          <p:spPr bwMode="auto">
            <a:xfrm>
              <a:off x="534590" y="2182613"/>
              <a:ext cx="41672" cy="57150"/>
            </a:xfrm>
            <a:custGeom>
              <a:avLst/>
              <a:gdLst>
                <a:gd name="T0" fmla="*/ 16 w 16"/>
                <a:gd name="T1" fmla="*/ 16 h 22"/>
                <a:gd name="T2" fmla="*/ 12 w 16"/>
                <a:gd name="T3" fmla="*/ 21 h 22"/>
                <a:gd name="T4" fmla="*/ 7 w 16"/>
                <a:gd name="T5" fmla="*/ 22 h 22"/>
                <a:gd name="T6" fmla="*/ 1 w 16"/>
                <a:gd name="T7" fmla="*/ 18 h 22"/>
                <a:gd name="T8" fmla="*/ 0 w 16"/>
                <a:gd name="T9" fmla="*/ 6 h 22"/>
                <a:gd name="T10" fmla="*/ 4 w 16"/>
                <a:gd name="T11" fmla="*/ 1 h 22"/>
                <a:gd name="T12" fmla="*/ 9 w 16"/>
                <a:gd name="T13" fmla="*/ 0 h 22"/>
                <a:gd name="T14" fmla="*/ 15 w 16"/>
                <a:gd name="T15" fmla="*/ 4 h 22"/>
                <a:gd name="T16" fmla="*/ 16 w 16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2">
                  <a:moveTo>
                    <a:pt x="16" y="16"/>
                  </a:moveTo>
                  <a:cubicBezTo>
                    <a:pt x="16" y="18"/>
                    <a:pt x="14" y="21"/>
                    <a:pt x="12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1" y="1"/>
                    <a:pt x="4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4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3" name="Freeform 29"/>
            <p:cNvSpPr/>
            <p:nvPr/>
          </p:nvSpPr>
          <p:spPr bwMode="auto">
            <a:xfrm>
              <a:off x="584597" y="2144513"/>
              <a:ext cx="45244" cy="86916"/>
            </a:xfrm>
            <a:custGeom>
              <a:avLst/>
              <a:gdLst>
                <a:gd name="T0" fmla="*/ 18 w 18"/>
                <a:gd name="T1" fmla="*/ 28 h 34"/>
                <a:gd name="T2" fmla="*/ 14 w 18"/>
                <a:gd name="T3" fmla="*/ 34 h 34"/>
                <a:gd name="T4" fmla="*/ 9 w 18"/>
                <a:gd name="T5" fmla="*/ 34 h 34"/>
                <a:gd name="T6" fmla="*/ 3 w 18"/>
                <a:gd name="T7" fmla="*/ 30 h 34"/>
                <a:gd name="T8" fmla="*/ 0 w 18"/>
                <a:gd name="T9" fmla="*/ 7 h 34"/>
                <a:gd name="T10" fmla="*/ 5 w 18"/>
                <a:gd name="T11" fmla="*/ 1 h 34"/>
                <a:gd name="T12" fmla="*/ 10 w 18"/>
                <a:gd name="T13" fmla="*/ 1 h 34"/>
                <a:gd name="T14" fmla="*/ 15 w 18"/>
                <a:gd name="T15" fmla="*/ 5 h 34"/>
                <a:gd name="T16" fmla="*/ 18 w 18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1"/>
                    <a:pt x="16" y="33"/>
                    <a:pt x="14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6" y="34"/>
                    <a:pt x="4" y="33"/>
                    <a:pt x="3" y="3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0"/>
                    <a:pt x="15" y="2"/>
                    <a:pt x="15" y="5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4" name="Freeform 30"/>
            <p:cNvSpPr/>
            <p:nvPr/>
          </p:nvSpPr>
          <p:spPr bwMode="auto">
            <a:xfrm>
              <a:off x="629840" y="2109985"/>
              <a:ext cx="52388" cy="116681"/>
            </a:xfrm>
            <a:custGeom>
              <a:avLst/>
              <a:gdLst>
                <a:gd name="T0" fmla="*/ 19 w 20"/>
                <a:gd name="T1" fmla="*/ 39 h 45"/>
                <a:gd name="T2" fmla="*/ 15 w 20"/>
                <a:gd name="T3" fmla="*/ 44 h 45"/>
                <a:gd name="T4" fmla="*/ 10 w 20"/>
                <a:gd name="T5" fmla="*/ 45 h 45"/>
                <a:gd name="T6" fmla="*/ 5 w 20"/>
                <a:gd name="T7" fmla="*/ 41 h 45"/>
                <a:gd name="T8" fmla="*/ 1 w 20"/>
                <a:gd name="T9" fmla="*/ 7 h 45"/>
                <a:gd name="T10" fmla="*/ 5 w 20"/>
                <a:gd name="T11" fmla="*/ 1 h 45"/>
                <a:gd name="T12" fmla="*/ 10 w 20"/>
                <a:gd name="T13" fmla="*/ 1 h 45"/>
                <a:gd name="T14" fmla="*/ 15 w 20"/>
                <a:gd name="T15" fmla="*/ 5 h 45"/>
                <a:gd name="T16" fmla="*/ 19 w 20"/>
                <a:gd name="T1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5">
                  <a:moveTo>
                    <a:pt x="19" y="39"/>
                  </a:moveTo>
                  <a:cubicBezTo>
                    <a:pt x="20" y="41"/>
                    <a:pt x="18" y="44"/>
                    <a:pt x="15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8" y="45"/>
                    <a:pt x="5" y="43"/>
                    <a:pt x="5" y="4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0"/>
                    <a:pt x="15" y="2"/>
                    <a:pt x="15" y="5"/>
                  </a:cubicBezTo>
                  <a:lnTo>
                    <a:pt x="19" y="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5" name="Freeform 31"/>
            <p:cNvSpPr/>
            <p:nvPr/>
          </p:nvSpPr>
          <p:spPr bwMode="auto">
            <a:xfrm>
              <a:off x="527447" y="2074266"/>
              <a:ext cx="110728" cy="97631"/>
            </a:xfrm>
            <a:custGeom>
              <a:avLst/>
              <a:gdLst>
                <a:gd name="T0" fmla="*/ 2 w 43"/>
                <a:gd name="T1" fmla="*/ 38 h 38"/>
                <a:gd name="T2" fmla="*/ 1 w 43"/>
                <a:gd name="T3" fmla="*/ 38 h 38"/>
                <a:gd name="T4" fmla="*/ 0 w 43"/>
                <a:gd name="T5" fmla="*/ 35 h 38"/>
                <a:gd name="T6" fmla="*/ 13 w 43"/>
                <a:gd name="T7" fmla="*/ 19 h 38"/>
                <a:gd name="T8" fmla="*/ 14 w 43"/>
                <a:gd name="T9" fmla="*/ 18 h 38"/>
                <a:gd name="T10" fmla="*/ 26 w 43"/>
                <a:gd name="T11" fmla="*/ 17 h 38"/>
                <a:gd name="T12" fmla="*/ 39 w 43"/>
                <a:gd name="T13" fmla="*/ 1 h 38"/>
                <a:gd name="T14" fmla="*/ 42 w 43"/>
                <a:gd name="T15" fmla="*/ 1 h 38"/>
                <a:gd name="T16" fmla="*/ 42 w 43"/>
                <a:gd name="T17" fmla="*/ 4 h 38"/>
                <a:gd name="T18" fmla="*/ 29 w 43"/>
                <a:gd name="T19" fmla="*/ 20 h 38"/>
                <a:gd name="T20" fmla="*/ 28 w 43"/>
                <a:gd name="T21" fmla="*/ 21 h 38"/>
                <a:gd name="T22" fmla="*/ 15 w 43"/>
                <a:gd name="T23" fmla="*/ 22 h 38"/>
                <a:gd name="T24" fmla="*/ 3 w 43"/>
                <a:gd name="T25" fmla="*/ 37 h 38"/>
                <a:gd name="T26" fmla="*/ 2 w 43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38">
                  <a:moveTo>
                    <a:pt x="2" y="38"/>
                  </a:moveTo>
                  <a:cubicBezTo>
                    <a:pt x="2" y="38"/>
                    <a:pt x="1" y="38"/>
                    <a:pt x="1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4" y="18"/>
                    <a:pt x="14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1" y="0"/>
                    <a:pt x="42" y="1"/>
                  </a:cubicBezTo>
                  <a:cubicBezTo>
                    <a:pt x="43" y="2"/>
                    <a:pt x="43" y="3"/>
                    <a:pt x="42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8"/>
                    <a:pt x="2" y="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6" name="Freeform 32"/>
            <p:cNvSpPr>
              <a:spLocks noEditPoints="1"/>
            </p:cNvSpPr>
            <p:nvPr/>
          </p:nvSpPr>
          <p:spPr bwMode="auto">
            <a:xfrm>
              <a:off x="467916" y="2087363"/>
              <a:ext cx="239315" cy="208360"/>
            </a:xfrm>
            <a:custGeom>
              <a:avLst/>
              <a:gdLst>
                <a:gd name="T0" fmla="*/ 86 w 93"/>
                <a:gd name="T1" fmla="*/ 59 h 81"/>
                <a:gd name="T2" fmla="*/ 23 w 93"/>
                <a:gd name="T3" fmla="*/ 66 h 81"/>
                <a:gd name="T4" fmla="*/ 15 w 93"/>
                <a:gd name="T5" fmla="*/ 4 h 81"/>
                <a:gd name="T6" fmla="*/ 10 w 93"/>
                <a:gd name="T7" fmla="*/ 0 h 81"/>
                <a:gd name="T8" fmla="*/ 5 w 93"/>
                <a:gd name="T9" fmla="*/ 1 h 81"/>
                <a:gd name="T10" fmla="*/ 1 w 93"/>
                <a:gd name="T11" fmla="*/ 6 h 81"/>
                <a:gd name="T12" fmla="*/ 9 w 93"/>
                <a:gd name="T13" fmla="*/ 73 h 81"/>
                <a:gd name="T14" fmla="*/ 9 w 93"/>
                <a:gd name="T15" fmla="*/ 77 h 81"/>
                <a:gd name="T16" fmla="*/ 10 w 93"/>
                <a:gd name="T17" fmla="*/ 79 h 81"/>
                <a:gd name="T18" fmla="*/ 15 w 93"/>
                <a:gd name="T19" fmla="*/ 81 h 81"/>
                <a:gd name="T20" fmla="*/ 15 w 93"/>
                <a:gd name="T21" fmla="*/ 81 h 81"/>
                <a:gd name="T22" fmla="*/ 20 w 93"/>
                <a:gd name="T23" fmla="*/ 81 h 81"/>
                <a:gd name="T24" fmla="*/ 88 w 93"/>
                <a:gd name="T25" fmla="*/ 72 h 81"/>
                <a:gd name="T26" fmla="*/ 92 w 93"/>
                <a:gd name="T27" fmla="*/ 67 h 81"/>
                <a:gd name="T28" fmla="*/ 92 w 93"/>
                <a:gd name="T29" fmla="*/ 63 h 81"/>
                <a:gd name="T30" fmla="*/ 86 w 93"/>
                <a:gd name="T31" fmla="*/ 59 h 81"/>
                <a:gd name="T32" fmla="*/ 9 w 93"/>
                <a:gd name="T33" fmla="*/ 9 h 81"/>
                <a:gd name="T34" fmla="*/ 12 w 93"/>
                <a:gd name="T35" fmla="*/ 12 h 81"/>
                <a:gd name="T36" fmla="*/ 9 w 93"/>
                <a:gd name="T37" fmla="*/ 16 h 81"/>
                <a:gd name="T38" fmla="*/ 6 w 93"/>
                <a:gd name="T39" fmla="*/ 13 h 81"/>
                <a:gd name="T40" fmla="*/ 9 w 93"/>
                <a:gd name="T41" fmla="*/ 9 h 81"/>
                <a:gd name="T42" fmla="*/ 11 w 93"/>
                <a:gd name="T43" fmla="*/ 31 h 81"/>
                <a:gd name="T44" fmla="*/ 15 w 93"/>
                <a:gd name="T45" fmla="*/ 34 h 81"/>
                <a:gd name="T46" fmla="*/ 12 w 93"/>
                <a:gd name="T47" fmla="*/ 38 h 81"/>
                <a:gd name="T48" fmla="*/ 8 w 93"/>
                <a:gd name="T49" fmla="*/ 35 h 81"/>
                <a:gd name="T50" fmla="*/ 11 w 93"/>
                <a:gd name="T51" fmla="*/ 31 h 81"/>
                <a:gd name="T52" fmla="*/ 14 w 93"/>
                <a:gd name="T53" fmla="*/ 53 h 81"/>
                <a:gd name="T54" fmla="*/ 18 w 93"/>
                <a:gd name="T55" fmla="*/ 56 h 81"/>
                <a:gd name="T56" fmla="*/ 15 w 93"/>
                <a:gd name="T57" fmla="*/ 60 h 81"/>
                <a:gd name="T58" fmla="*/ 11 w 93"/>
                <a:gd name="T59" fmla="*/ 57 h 81"/>
                <a:gd name="T60" fmla="*/ 14 w 93"/>
                <a:gd name="T61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81">
                  <a:moveTo>
                    <a:pt x="86" y="59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2"/>
                    <a:pt x="13" y="0"/>
                    <a:pt x="10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0" y="78"/>
                    <a:pt x="10" y="78"/>
                    <a:pt x="10" y="79"/>
                  </a:cubicBezTo>
                  <a:cubicBezTo>
                    <a:pt x="11" y="80"/>
                    <a:pt x="13" y="81"/>
                    <a:pt x="15" y="81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91" y="72"/>
                    <a:pt x="93" y="69"/>
                    <a:pt x="92" y="67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1" y="60"/>
                    <a:pt x="89" y="58"/>
                    <a:pt x="86" y="59"/>
                  </a:cubicBezTo>
                  <a:close/>
                  <a:moveTo>
                    <a:pt x="9" y="9"/>
                  </a:moveTo>
                  <a:cubicBezTo>
                    <a:pt x="11" y="9"/>
                    <a:pt x="12" y="11"/>
                    <a:pt x="12" y="12"/>
                  </a:cubicBezTo>
                  <a:cubicBezTo>
                    <a:pt x="13" y="14"/>
                    <a:pt x="11" y="16"/>
                    <a:pt x="9" y="16"/>
                  </a:cubicBezTo>
                  <a:cubicBezTo>
                    <a:pt x="7" y="17"/>
                    <a:pt x="6" y="15"/>
                    <a:pt x="6" y="13"/>
                  </a:cubicBezTo>
                  <a:cubicBezTo>
                    <a:pt x="5" y="11"/>
                    <a:pt x="7" y="10"/>
                    <a:pt x="9" y="9"/>
                  </a:cubicBezTo>
                  <a:close/>
                  <a:moveTo>
                    <a:pt x="11" y="31"/>
                  </a:moveTo>
                  <a:cubicBezTo>
                    <a:pt x="13" y="31"/>
                    <a:pt x="15" y="32"/>
                    <a:pt x="15" y="34"/>
                  </a:cubicBezTo>
                  <a:cubicBezTo>
                    <a:pt x="15" y="36"/>
                    <a:pt x="14" y="38"/>
                    <a:pt x="12" y="38"/>
                  </a:cubicBezTo>
                  <a:cubicBezTo>
                    <a:pt x="10" y="39"/>
                    <a:pt x="8" y="37"/>
                    <a:pt x="8" y="35"/>
                  </a:cubicBezTo>
                  <a:cubicBezTo>
                    <a:pt x="8" y="33"/>
                    <a:pt x="9" y="32"/>
                    <a:pt x="11" y="31"/>
                  </a:cubicBezTo>
                  <a:close/>
                  <a:moveTo>
                    <a:pt x="14" y="53"/>
                  </a:moveTo>
                  <a:cubicBezTo>
                    <a:pt x="16" y="53"/>
                    <a:pt x="18" y="54"/>
                    <a:pt x="18" y="56"/>
                  </a:cubicBez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7" name="Freeform 33"/>
            <p:cNvSpPr/>
            <p:nvPr/>
          </p:nvSpPr>
          <p:spPr bwMode="auto">
            <a:xfrm>
              <a:off x="2094309" y="2164753"/>
              <a:ext cx="44053" cy="55960"/>
            </a:xfrm>
            <a:custGeom>
              <a:avLst/>
              <a:gdLst>
                <a:gd name="T0" fmla="*/ 17 w 17"/>
                <a:gd name="T1" fmla="*/ 16 h 22"/>
                <a:gd name="T2" fmla="*/ 12 w 17"/>
                <a:gd name="T3" fmla="*/ 21 h 22"/>
                <a:gd name="T4" fmla="*/ 7 w 17"/>
                <a:gd name="T5" fmla="*/ 22 h 22"/>
                <a:gd name="T6" fmla="*/ 2 w 17"/>
                <a:gd name="T7" fmla="*/ 18 h 22"/>
                <a:gd name="T8" fmla="*/ 1 w 17"/>
                <a:gd name="T9" fmla="*/ 6 h 22"/>
                <a:gd name="T10" fmla="*/ 5 w 17"/>
                <a:gd name="T11" fmla="*/ 1 h 22"/>
                <a:gd name="T12" fmla="*/ 10 w 17"/>
                <a:gd name="T13" fmla="*/ 0 h 22"/>
                <a:gd name="T14" fmla="*/ 15 w 17"/>
                <a:gd name="T15" fmla="*/ 4 h 22"/>
                <a:gd name="T16" fmla="*/ 17 w 17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2">
                  <a:moveTo>
                    <a:pt x="17" y="16"/>
                  </a:moveTo>
                  <a:cubicBezTo>
                    <a:pt x="17" y="19"/>
                    <a:pt x="15" y="21"/>
                    <a:pt x="12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2" y="21"/>
                    <a:pt x="2" y="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2" y="1"/>
                    <a:pt x="5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5" y="2"/>
                    <a:pt x="15" y="4"/>
                  </a:cubicBezTo>
                  <a:lnTo>
                    <a:pt x="17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8" name="Freeform 34"/>
            <p:cNvSpPr/>
            <p:nvPr/>
          </p:nvSpPr>
          <p:spPr bwMode="auto">
            <a:xfrm>
              <a:off x="2146697" y="2129034"/>
              <a:ext cx="46434" cy="86916"/>
            </a:xfrm>
            <a:custGeom>
              <a:avLst/>
              <a:gdLst>
                <a:gd name="T0" fmla="*/ 18 w 18"/>
                <a:gd name="T1" fmla="*/ 27 h 34"/>
                <a:gd name="T2" fmla="*/ 13 w 18"/>
                <a:gd name="T3" fmla="*/ 33 h 34"/>
                <a:gd name="T4" fmla="*/ 8 w 18"/>
                <a:gd name="T5" fmla="*/ 33 h 34"/>
                <a:gd name="T6" fmla="*/ 3 w 18"/>
                <a:gd name="T7" fmla="*/ 29 h 34"/>
                <a:gd name="T8" fmla="*/ 0 w 18"/>
                <a:gd name="T9" fmla="*/ 6 h 34"/>
                <a:gd name="T10" fmla="*/ 4 w 18"/>
                <a:gd name="T11" fmla="*/ 1 h 34"/>
                <a:gd name="T12" fmla="*/ 9 w 18"/>
                <a:gd name="T13" fmla="*/ 0 h 34"/>
                <a:gd name="T14" fmla="*/ 15 w 18"/>
                <a:gd name="T15" fmla="*/ 4 h 34"/>
                <a:gd name="T16" fmla="*/ 18 w 18"/>
                <a:gd name="T17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4">
                  <a:moveTo>
                    <a:pt x="18" y="27"/>
                  </a:moveTo>
                  <a:cubicBezTo>
                    <a:pt x="18" y="30"/>
                    <a:pt x="16" y="33"/>
                    <a:pt x="1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6" y="34"/>
                    <a:pt x="3" y="32"/>
                    <a:pt x="3" y="2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4"/>
                  </a:cubicBezTo>
                  <a:lnTo>
                    <a:pt x="18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9" name="Freeform 35"/>
            <p:cNvSpPr/>
            <p:nvPr/>
          </p:nvSpPr>
          <p:spPr bwMode="auto">
            <a:xfrm>
              <a:off x="2193131" y="2094506"/>
              <a:ext cx="48815" cy="114300"/>
            </a:xfrm>
            <a:custGeom>
              <a:avLst/>
              <a:gdLst>
                <a:gd name="T0" fmla="*/ 19 w 19"/>
                <a:gd name="T1" fmla="*/ 38 h 44"/>
                <a:gd name="T2" fmla="*/ 15 w 19"/>
                <a:gd name="T3" fmla="*/ 43 h 44"/>
                <a:gd name="T4" fmla="*/ 10 w 19"/>
                <a:gd name="T5" fmla="*/ 44 h 44"/>
                <a:gd name="T6" fmla="*/ 4 w 19"/>
                <a:gd name="T7" fmla="*/ 40 h 44"/>
                <a:gd name="T8" fmla="*/ 0 w 19"/>
                <a:gd name="T9" fmla="*/ 6 h 44"/>
                <a:gd name="T10" fmla="*/ 4 w 19"/>
                <a:gd name="T11" fmla="*/ 1 h 44"/>
                <a:gd name="T12" fmla="*/ 9 w 19"/>
                <a:gd name="T13" fmla="*/ 0 h 44"/>
                <a:gd name="T14" fmla="*/ 15 w 19"/>
                <a:gd name="T15" fmla="*/ 4 h 44"/>
                <a:gd name="T16" fmla="*/ 19 w 19"/>
                <a:gd name="T1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4">
                  <a:moveTo>
                    <a:pt x="19" y="38"/>
                  </a:moveTo>
                  <a:cubicBezTo>
                    <a:pt x="19" y="41"/>
                    <a:pt x="17" y="43"/>
                    <a:pt x="15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7" y="44"/>
                    <a:pt x="5" y="43"/>
                    <a:pt x="4" y="4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4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0" name="Freeform 36"/>
            <p:cNvSpPr/>
            <p:nvPr/>
          </p:nvSpPr>
          <p:spPr bwMode="auto">
            <a:xfrm>
              <a:off x="2087165" y="2056407"/>
              <a:ext cx="113109" cy="97631"/>
            </a:xfrm>
            <a:custGeom>
              <a:avLst/>
              <a:gdLst>
                <a:gd name="T0" fmla="*/ 3 w 44"/>
                <a:gd name="T1" fmla="*/ 38 h 38"/>
                <a:gd name="T2" fmla="*/ 1 w 44"/>
                <a:gd name="T3" fmla="*/ 38 h 38"/>
                <a:gd name="T4" fmla="*/ 1 w 44"/>
                <a:gd name="T5" fmla="*/ 35 h 38"/>
                <a:gd name="T6" fmla="*/ 13 w 44"/>
                <a:gd name="T7" fmla="*/ 19 h 38"/>
                <a:gd name="T8" fmla="*/ 15 w 44"/>
                <a:gd name="T9" fmla="*/ 19 h 38"/>
                <a:gd name="T10" fmla="*/ 27 w 44"/>
                <a:gd name="T11" fmla="*/ 17 h 38"/>
                <a:gd name="T12" fmla="*/ 40 w 44"/>
                <a:gd name="T13" fmla="*/ 1 h 38"/>
                <a:gd name="T14" fmla="*/ 43 w 44"/>
                <a:gd name="T15" fmla="*/ 1 h 38"/>
                <a:gd name="T16" fmla="*/ 43 w 44"/>
                <a:gd name="T17" fmla="*/ 4 h 38"/>
                <a:gd name="T18" fmla="*/ 29 w 44"/>
                <a:gd name="T19" fmla="*/ 20 h 38"/>
                <a:gd name="T20" fmla="*/ 28 w 44"/>
                <a:gd name="T21" fmla="*/ 21 h 38"/>
                <a:gd name="T22" fmla="*/ 16 w 44"/>
                <a:gd name="T23" fmla="*/ 22 h 38"/>
                <a:gd name="T24" fmla="*/ 4 w 44"/>
                <a:gd name="T25" fmla="*/ 38 h 38"/>
                <a:gd name="T26" fmla="*/ 3 w 44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38">
                  <a:moveTo>
                    <a:pt x="3" y="38"/>
                  </a:moveTo>
                  <a:cubicBezTo>
                    <a:pt x="2" y="38"/>
                    <a:pt x="2" y="38"/>
                    <a:pt x="1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1"/>
                    <a:pt x="42" y="0"/>
                    <a:pt x="43" y="1"/>
                  </a:cubicBezTo>
                  <a:cubicBezTo>
                    <a:pt x="44" y="2"/>
                    <a:pt x="44" y="3"/>
                    <a:pt x="43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37"/>
            <p:cNvSpPr>
              <a:spLocks noEditPoints="1"/>
            </p:cNvSpPr>
            <p:nvPr/>
          </p:nvSpPr>
          <p:spPr bwMode="auto">
            <a:xfrm>
              <a:off x="2030015" y="2069503"/>
              <a:ext cx="236934" cy="210741"/>
            </a:xfrm>
            <a:custGeom>
              <a:avLst/>
              <a:gdLst>
                <a:gd name="T0" fmla="*/ 86 w 92"/>
                <a:gd name="T1" fmla="*/ 59 h 82"/>
                <a:gd name="T2" fmla="*/ 23 w 92"/>
                <a:gd name="T3" fmla="*/ 67 h 82"/>
                <a:gd name="T4" fmla="*/ 15 w 92"/>
                <a:gd name="T5" fmla="*/ 5 h 82"/>
                <a:gd name="T6" fmla="*/ 10 w 92"/>
                <a:gd name="T7" fmla="*/ 0 h 82"/>
                <a:gd name="T8" fmla="*/ 4 w 92"/>
                <a:gd name="T9" fmla="*/ 1 h 82"/>
                <a:gd name="T10" fmla="*/ 0 w 92"/>
                <a:gd name="T11" fmla="*/ 6 h 82"/>
                <a:gd name="T12" fmla="*/ 9 w 92"/>
                <a:gd name="T13" fmla="*/ 73 h 82"/>
                <a:gd name="T14" fmla="*/ 9 w 92"/>
                <a:gd name="T15" fmla="*/ 77 h 82"/>
                <a:gd name="T16" fmla="*/ 10 w 92"/>
                <a:gd name="T17" fmla="*/ 79 h 82"/>
                <a:gd name="T18" fmla="*/ 14 w 92"/>
                <a:gd name="T19" fmla="*/ 82 h 82"/>
                <a:gd name="T20" fmla="*/ 14 w 92"/>
                <a:gd name="T21" fmla="*/ 82 h 82"/>
                <a:gd name="T22" fmla="*/ 19 w 92"/>
                <a:gd name="T23" fmla="*/ 81 h 82"/>
                <a:gd name="T24" fmla="*/ 88 w 92"/>
                <a:gd name="T25" fmla="*/ 72 h 82"/>
                <a:gd name="T26" fmla="*/ 92 w 92"/>
                <a:gd name="T27" fmla="*/ 67 h 82"/>
                <a:gd name="T28" fmla="*/ 91 w 92"/>
                <a:gd name="T29" fmla="*/ 63 h 82"/>
                <a:gd name="T30" fmla="*/ 86 w 92"/>
                <a:gd name="T31" fmla="*/ 59 h 82"/>
                <a:gd name="T32" fmla="*/ 8 w 92"/>
                <a:gd name="T33" fmla="*/ 10 h 82"/>
                <a:gd name="T34" fmla="*/ 12 w 92"/>
                <a:gd name="T35" fmla="*/ 13 h 82"/>
                <a:gd name="T36" fmla="*/ 9 w 92"/>
                <a:gd name="T37" fmla="*/ 17 h 82"/>
                <a:gd name="T38" fmla="*/ 5 w 92"/>
                <a:gd name="T39" fmla="*/ 14 h 82"/>
                <a:gd name="T40" fmla="*/ 8 w 92"/>
                <a:gd name="T41" fmla="*/ 10 h 82"/>
                <a:gd name="T42" fmla="*/ 11 w 92"/>
                <a:gd name="T43" fmla="*/ 32 h 82"/>
                <a:gd name="T44" fmla="*/ 15 w 92"/>
                <a:gd name="T45" fmla="*/ 35 h 82"/>
                <a:gd name="T46" fmla="*/ 12 w 92"/>
                <a:gd name="T47" fmla="*/ 39 h 82"/>
                <a:gd name="T48" fmla="*/ 8 w 92"/>
                <a:gd name="T49" fmla="*/ 36 h 82"/>
                <a:gd name="T50" fmla="*/ 11 w 92"/>
                <a:gd name="T51" fmla="*/ 32 h 82"/>
                <a:gd name="T52" fmla="*/ 14 w 92"/>
                <a:gd name="T53" fmla="*/ 54 h 82"/>
                <a:gd name="T54" fmla="*/ 17 w 92"/>
                <a:gd name="T55" fmla="*/ 57 h 82"/>
                <a:gd name="T56" fmla="*/ 14 w 92"/>
                <a:gd name="T57" fmla="*/ 61 h 82"/>
                <a:gd name="T58" fmla="*/ 10 w 92"/>
                <a:gd name="T59" fmla="*/ 57 h 82"/>
                <a:gd name="T60" fmla="*/ 14 w 92"/>
                <a:gd name="T61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82">
                  <a:moveTo>
                    <a:pt x="86" y="59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10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0" y="4"/>
                    <a:pt x="0" y="6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78"/>
                    <a:pt x="9" y="79"/>
                    <a:pt x="10" y="79"/>
                  </a:cubicBezTo>
                  <a:cubicBezTo>
                    <a:pt x="11" y="81"/>
                    <a:pt x="12" y="82"/>
                    <a:pt x="14" y="82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90" y="72"/>
                    <a:pt x="92" y="70"/>
                    <a:pt x="92" y="67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0"/>
                    <a:pt x="89" y="59"/>
                    <a:pt x="86" y="59"/>
                  </a:cubicBezTo>
                  <a:close/>
                  <a:moveTo>
                    <a:pt x="8" y="10"/>
                  </a:moveTo>
                  <a:cubicBezTo>
                    <a:pt x="10" y="9"/>
                    <a:pt x="12" y="11"/>
                    <a:pt x="12" y="13"/>
                  </a:cubicBezTo>
                  <a:cubicBezTo>
                    <a:pt x="12" y="15"/>
                    <a:pt x="11" y="16"/>
                    <a:pt x="9" y="17"/>
                  </a:cubicBezTo>
                  <a:cubicBezTo>
                    <a:pt x="7" y="17"/>
                    <a:pt x="5" y="16"/>
                    <a:pt x="5" y="14"/>
                  </a:cubicBezTo>
                  <a:cubicBezTo>
                    <a:pt x="5" y="12"/>
                    <a:pt x="6" y="10"/>
                    <a:pt x="8" y="10"/>
                  </a:cubicBezTo>
                  <a:close/>
                  <a:moveTo>
                    <a:pt x="11" y="32"/>
                  </a:moveTo>
                  <a:cubicBezTo>
                    <a:pt x="13" y="31"/>
                    <a:pt x="15" y="33"/>
                    <a:pt x="15" y="35"/>
                  </a:cubicBezTo>
                  <a:cubicBezTo>
                    <a:pt x="15" y="37"/>
                    <a:pt x="14" y="38"/>
                    <a:pt x="12" y="39"/>
                  </a:cubicBezTo>
                  <a:cubicBezTo>
                    <a:pt x="10" y="39"/>
                    <a:pt x="8" y="37"/>
                    <a:pt x="8" y="36"/>
                  </a:cubicBezTo>
                  <a:cubicBezTo>
                    <a:pt x="8" y="34"/>
                    <a:pt x="9" y="32"/>
                    <a:pt x="11" y="32"/>
                  </a:cubicBezTo>
                  <a:close/>
                  <a:moveTo>
                    <a:pt x="14" y="54"/>
                  </a:moveTo>
                  <a:cubicBezTo>
                    <a:pt x="15" y="53"/>
                    <a:pt x="17" y="55"/>
                    <a:pt x="17" y="57"/>
                  </a:cubicBezTo>
                  <a:cubicBezTo>
                    <a:pt x="18" y="59"/>
                    <a:pt x="16" y="60"/>
                    <a:pt x="14" y="61"/>
                  </a:cubicBezTo>
                  <a:cubicBezTo>
                    <a:pt x="12" y="61"/>
                    <a:pt x="11" y="59"/>
                    <a:pt x="10" y="57"/>
                  </a:cubicBezTo>
                  <a:cubicBezTo>
                    <a:pt x="10" y="56"/>
                    <a:pt x="12" y="54"/>
                    <a:pt x="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2" name="Freeform 38"/>
            <p:cNvSpPr/>
            <p:nvPr/>
          </p:nvSpPr>
          <p:spPr bwMode="auto">
            <a:xfrm>
              <a:off x="2869406" y="1987350"/>
              <a:ext cx="44053" cy="55960"/>
            </a:xfrm>
            <a:custGeom>
              <a:avLst/>
              <a:gdLst>
                <a:gd name="T0" fmla="*/ 17 w 17"/>
                <a:gd name="T1" fmla="*/ 16 h 22"/>
                <a:gd name="T2" fmla="*/ 12 w 17"/>
                <a:gd name="T3" fmla="*/ 21 h 22"/>
                <a:gd name="T4" fmla="*/ 7 w 17"/>
                <a:gd name="T5" fmla="*/ 22 h 22"/>
                <a:gd name="T6" fmla="*/ 2 w 17"/>
                <a:gd name="T7" fmla="*/ 18 h 22"/>
                <a:gd name="T8" fmla="*/ 1 w 17"/>
                <a:gd name="T9" fmla="*/ 6 h 22"/>
                <a:gd name="T10" fmla="*/ 5 w 17"/>
                <a:gd name="T11" fmla="*/ 1 h 22"/>
                <a:gd name="T12" fmla="*/ 10 w 17"/>
                <a:gd name="T13" fmla="*/ 0 h 22"/>
                <a:gd name="T14" fmla="*/ 15 w 17"/>
                <a:gd name="T15" fmla="*/ 4 h 22"/>
                <a:gd name="T16" fmla="*/ 17 w 17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2">
                  <a:moveTo>
                    <a:pt x="17" y="16"/>
                  </a:moveTo>
                  <a:cubicBezTo>
                    <a:pt x="17" y="19"/>
                    <a:pt x="15" y="21"/>
                    <a:pt x="12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2" y="20"/>
                    <a:pt x="2" y="1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5" y="2"/>
                    <a:pt x="15" y="4"/>
                  </a:cubicBezTo>
                  <a:lnTo>
                    <a:pt x="17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3" name="Freeform 39"/>
            <p:cNvSpPr/>
            <p:nvPr/>
          </p:nvSpPr>
          <p:spPr bwMode="auto">
            <a:xfrm>
              <a:off x="2920603" y="1950441"/>
              <a:ext cx="46434" cy="88106"/>
            </a:xfrm>
            <a:custGeom>
              <a:avLst/>
              <a:gdLst>
                <a:gd name="T0" fmla="*/ 18 w 18"/>
                <a:gd name="T1" fmla="*/ 27 h 34"/>
                <a:gd name="T2" fmla="*/ 13 w 18"/>
                <a:gd name="T3" fmla="*/ 33 h 34"/>
                <a:gd name="T4" fmla="*/ 8 w 18"/>
                <a:gd name="T5" fmla="*/ 33 h 34"/>
                <a:gd name="T6" fmla="*/ 3 w 18"/>
                <a:gd name="T7" fmla="*/ 29 h 34"/>
                <a:gd name="T8" fmla="*/ 0 w 18"/>
                <a:gd name="T9" fmla="*/ 6 h 34"/>
                <a:gd name="T10" fmla="*/ 4 w 18"/>
                <a:gd name="T11" fmla="*/ 1 h 34"/>
                <a:gd name="T12" fmla="*/ 9 w 18"/>
                <a:gd name="T13" fmla="*/ 0 h 34"/>
                <a:gd name="T14" fmla="*/ 15 w 18"/>
                <a:gd name="T15" fmla="*/ 4 h 34"/>
                <a:gd name="T16" fmla="*/ 18 w 18"/>
                <a:gd name="T17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4">
                  <a:moveTo>
                    <a:pt x="18" y="27"/>
                  </a:moveTo>
                  <a:cubicBezTo>
                    <a:pt x="18" y="30"/>
                    <a:pt x="16" y="32"/>
                    <a:pt x="1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6" y="34"/>
                    <a:pt x="3" y="32"/>
                    <a:pt x="3" y="2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4"/>
                  </a:cubicBezTo>
                  <a:lnTo>
                    <a:pt x="18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4" name="Freeform 40"/>
            <p:cNvSpPr/>
            <p:nvPr/>
          </p:nvSpPr>
          <p:spPr bwMode="auto">
            <a:xfrm>
              <a:off x="2967037" y="1917103"/>
              <a:ext cx="48815" cy="113110"/>
            </a:xfrm>
            <a:custGeom>
              <a:avLst/>
              <a:gdLst>
                <a:gd name="T0" fmla="*/ 19 w 19"/>
                <a:gd name="T1" fmla="*/ 38 h 44"/>
                <a:gd name="T2" fmla="*/ 15 w 19"/>
                <a:gd name="T3" fmla="*/ 43 h 44"/>
                <a:gd name="T4" fmla="*/ 10 w 19"/>
                <a:gd name="T5" fmla="*/ 44 h 44"/>
                <a:gd name="T6" fmla="*/ 4 w 19"/>
                <a:gd name="T7" fmla="*/ 40 h 44"/>
                <a:gd name="T8" fmla="*/ 0 w 19"/>
                <a:gd name="T9" fmla="*/ 6 h 44"/>
                <a:gd name="T10" fmla="*/ 4 w 19"/>
                <a:gd name="T11" fmla="*/ 1 h 44"/>
                <a:gd name="T12" fmla="*/ 10 w 19"/>
                <a:gd name="T13" fmla="*/ 0 h 44"/>
                <a:gd name="T14" fmla="*/ 15 w 19"/>
                <a:gd name="T15" fmla="*/ 4 h 44"/>
                <a:gd name="T16" fmla="*/ 19 w 19"/>
                <a:gd name="T1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4">
                  <a:moveTo>
                    <a:pt x="19" y="38"/>
                  </a:moveTo>
                  <a:cubicBezTo>
                    <a:pt x="19" y="41"/>
                    <a:pt x="17" y="43"/>
                    <a:pt x="15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7" y="44"/>
                    <a:pt x="5" y="42"/>
                    <a:pt x="4" y="4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5" y="2"/>
                    <a:pt x="15" y="4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5" name="Freeform 41"/>
            <p:cNvSpPr/>
            <p:nvPr/>
          </p:nvSpPr>
          <p:spPr bwMode="auto">
            <a:xfrm>
              <a:off x="2862262" y="1879003"/>
              <a:ext cx="113109" cy="97631"/>
            </a:xfrm>
            <a:custGeom>
              <a:avLst/>
              <a:gdLst>
                <a:gd name="T0" fmla="*/ 3 w 44"/>
                <a:gd name="T1" fmla="*/ 38 h 38"/>
                <a:gd name="T2" fmla="*/ 1 w 44"/>
                <a:gd name="T3" fmla="*/ 38 h 38"/>
                <a:gd name="T4" fmla="*/ 1 w 44"/>
                <a:gd name="T5" fmla="*/ 35 h 38"/>
                <a:gd name="T6" fmla="*/ 13 w 44"/>
                <a:gd name="T7" fmla="*/ 19 h 38"/>
                <a:gd name="T8" fmla="*/ 15 w 44"/>
                <a:gd name="T9" fmla="*/ 18 h 38"/>
                <a:gd name="T10" fmla="*/ 27 w 44"/>
                <a:gd name="T11" fmla="*/ 17 h 38"/>
                <a:gd name="T12" fmla="*/ 40 w 44"/>
                <a:gd name="T13" fmla="*/ 1 h 38"/>
                <a:gd name="T14" fmla="*/ 43 w 44"/>
                <a:gd name="T15" fmla="*/ 1 h 38"/>
                <a:gd name="T16" fmla="*/ 43 w 44"/>
                <a:gd name="T17" fmla="*/ 4 h 38"/>
                <a:gd name="T18" fmla="*/ 30 w 44"/>
                <a:gd name="T19" fmla="*/ 20 h 38"/>
                <a:gd name="T20" fmla="*/ 28 w 44"/>
                <a:gd name="T21" fmla="*/ 21 h 38"/>
                <a:gd name="T22" fmla="*/ 16 w 44"/>
                <a:gd name="T23" fmla="*/ 22 h 38"/>
                <a:gd name="T24" fmla="*/ 4 w 44"/>
                <a:gd name="T25" fmla="*/ 38 h 38"/>
                <a:gd name="T26" fmla="*/ 3 w 44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38">
                  <a:moveTo>
                    <a:pt x="3" y="38"/>
                  </a:moveTo>
                  <a:cubicBezTo>
                    <a:pt x="2" y="38"/>
                    <a:pt x="2" y="38"/>
                    <a:pt x="1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8"/>
                    <a:pt x="15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1"/>
                    <a:pt x="42" y="0"/>
                    <a:pt x="43" y="1"/>
                  </a:cubicBezTo>
                  <a:cubicBezTo>
                    <a:pt x="44" y="2"/>
                    <a:pt x="44" y="3"/>
                    <a:pt x="43" y="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6" name="Freeform 42"/>
            <p:cNvSpPr>
              <a:spLocks noEditPoints="1"/>
            </p:cNvSpPr>
            <p:nvPr/>
          </p:nvSpPr>
          <p:spPr bwMode="auto">
            <a:xfrm>
              <a:off x="2805112" y="1892100"/>
              <a:ext cx="236934" cy="210741"/>
            </a:xfrm>
            <a:custGeom>
              <a:avLst/>
              <a:gdLst>
                <a:gd name="T0" fmla="*/ 86 w 92"/>
                <a:gd name="T1" fmla="*/ 59 h 82"/>
                <a:gd name="T2" fmla="*/ 23 w 92"/>
                <a:gd name="T3" fmla="*/ 67 h 82"/>
                <a:gd name="T4" fmla="*/ 15 w 92"/>
                <a:gd name="T5" fmla="*/ 5 h 82"/>
                <a:gd name="T6" fmla="*/ 10 w 92"/>
                <a:gd name="T7" fmla="*/ 0 h 82"/>
                <a:gd name="T8" fmla="*/ 5 w 92"/>
                <a:gd name="T9" fmla="*/ 1 h 82"/>
                <a:gd name="T10" fmla="*/ 0 w 92"/>
                <a:gd name="T11" fmla="*/ 6 h 82"/>
                <a:gd name="T12" fmla="*/ 9 w 92"/>
                <a:gd name="T13" fmla="*/ 73 h 82"/>
                <a:gd name="T14" fmla="*/ 9 w 92"/>
                <a:gd name="T15" fmla="*/ 77 h 82"/>
                <a:gd name="T16" fmla="*/ 10 w 92"/>
                <a:gd name="T17" fmla="*/ 79 h 82"/>
                <a:gd name="T18" fmla="*/ 14 w 92"/>
                <a:gd name="T19" fmla="*/ 81 h 82"/>
                <a:gd name="T20" fmla="*/ 14 w 92"/>
                <a:gd name="T21" fmla="*/ 81 h 82"/>
                <a:gd name="T22" fmla="*/ 20 w 92"/>
                <a:gd name="T23" fmla="*/ 81 h 82"/>
                <a:gd name="T24" fmla="*/ 88 w 92"/>
                <a:gd name="T25" fmla="*/ 72 h 82"/>
                <a:gd name="T26" fmla="*/ 92 w 92"/>
                <a:gd name="T27" fmla="*/ 67 h 82"/>
                <a:gd name="T28" fmla="*/ 91 w 92"/>
                <a:gd name="T29" fmla="*/ 63 h 82"/>
                <a:gd name="T30" fmla="*/ 86 w 92"/>
                <a:gd name="T31" fmla="*/ 59 h 82"/>
                <a:gd name="T32" fmla="*/ 8 w 92"/>
                <a:gd name="T33" fmla="*/ 10 h 82"/>
                <a:gd name="T34" fmla="*/ 12 w 92"/>
                <a:gd name="T35" fmla="*/ 13 h 82"/>
                <a:gd name="T36" fmla="*/ 9 w 92"/>
                <a:gd name="T37" fmla="*/ 17 h 82"/>
                <a:gd name="T38" fmla="*/ 5 w 92"/>
                <a:gd name="T39" fmla="*/ 14 h 82"/>
                <a:gd name="T40" fmla="*/ 8 w 92"/>
                <a:gd name="T41" fmla="*/ 10 h 82"/>
                <a:gd name="T42" fmla="*/ 11 w 92"/>
                <a:gd name="T43" fmla="*/ 31 h 82"/>
                <a:gd name="T44" fmla="*/ 15 w 92"/>
                <a:gd name="T45" fmla="*/ 35 h 82"/>
                <a:gd name="T46" fmla="*/ 12 w 92"/>
                <a:gd name="T47" fmla="*/ 38 h 82"/>
                <a:gd name="T48" fmla="*/ 8 w 92"/>
                <a:gd name="T49" fmla="*/ 35 h 82"/>
                <a:gd name="T50" fmla="*/ 11 w 92"/>
                <a:gd name="T51" fmla="*/ 31 h 82"/>
                <a:gd name="T52" fmla="*/ 14 w 92"/>
                <a:gd name="T53" fmla="*/ 53 h 82"/>
                <a:gd name="T54" fmla="*/ 18 w 92"/>
                <a:gd name="T55" fmla="*/ 56 h 82"/>
                <a:gd name="T56" fmla="*/ 14 w 92"/>
                <a:gd name="T57" fmla="*/ 60 h 82"/>
                <a:gd name="T58" fmla="*/ 11 w 92"/>
                <a:gd name="T59" fmla="*/ 57 h 82"/>
                <a:gd name="T60" fmla="*/ 14 w 92"/>
                <a:gd name="T61" fmla="*/ 5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82">
                  <a:moveTo>
                    <a:pt x="86" y="59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10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0" y="4"/>
                    <a:pt x="0" y="6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78"/>
                    <a:pt x="9" y="79"/>
                    <a:pt x="10" y="79"/>
                  </a:cubicBezTo>
                  <a:cubicBezTo>
                    <a:pt x="11" y="81"/>
                    <a:pt x="12" y="82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90" y="72"/>
                    <a:pt x="92" y="70"/>
                    <a:pt x="92" y="67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0"/>
                    <a:pt x="89" y="58"/>
                    <a:pt x="86" y="59"/>
                  </a:cubicBezTo>
                  <a:close/>
                  <a:moveTo>
                    <a:pt x="8" y="10"/>
                  </a:moveTo>
                  <a:cubicBezTo>
                    <a:pt x="10" y="9"/>
                    <a:pt x="12" y="11"/>
                    <a:pt x="12" y="13"/>
                  </a:cubicBezTo>
                  <a:cubicBezTo>
                    <a:pt x="12" y="15"/>
                    <a:pt x="11" y="16"/>
                    <a:pt x="9" y="17"/>
                  </a:cubicBezTo>
                  <a:cubicBezTo>
                    <a:pt x="7" y="17"/>
                    <a:pt x="5" y="15"/>
                    <a:pt x="5" y="14"/>
                  </a:cubicBezTo>
                  <a:cubicBezTo>
                    <a:pt x="5" y="12"/>
                    <a:pt x="6" y="10"/>
                    <a:pt x="8" y="10"/>
                  </a:cubicBezTo>
                  <a:close/>
                  <a:moveTo>
                    <a:pt x="11" y="31"/>
                  </a:moveTo>
                  <a:cubicBezTo>
                    <a:pt x="13" y="31"/>
                    <a:pt x="15" y="33"/>
                    <a:pt x="15" y="35"/>
                  </a:cubicBezTo>
                  <a:cubicBezTo>
                    <a:pt x="15" y="36"/>
                    <a:pt x="14" y="38"/>
                    <a:pt x="12" y="38"/>
                  </a:cubicBezTo>
                  <a:cubicBezTo>
                    <a:pt x="10" y="39"/>
                    <a:pt x="8" y="37"/>
                    <a:pt x="8" y="35"/>
                  </a:cubicBezTo>
                  <a:cubicBezTo>
                    <a:pt x="8" y="33"/>
                    <a:pt x="9" y="32"/>
                    <a:pt x="11" y="31"/>
                  </a:cubicBezTo>
                  <a:close/>
                  <a:moveTo>
                    <a:pt x="14" y="53"/>
                  </a:moveTo>
                  <a:cubicBezTo>
                    <a:pt x="16" y="53"/>
                    <a:pt x="17" y="55"/>
                    <a:pt x="18" y="56"/>
                  </a:cubicBezTo>
                  <a:cubicBezTo>
                    <a:pt x="18" y="58"/>
                    <a:pt x="16" y="60"/>
                    <a:pt x="14" y="60"/>
                  </a:cubicBezTo>
                  <a:cubicBezTo>
                    <a:pt x="13" y="61"/>
                    <a:pt x="11" y="59"/>
                    <a:pt x="11" y="57"/>
                  </a:cubicBezTo>
                  <a:cubicBezTo>
                    <a:pt x="10" y="55"/>
                    <a:pt x="12" y="54"/>
                    <a:pt x="14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Freeform 43"/>
            <p:cNvSpPr>
              <a:spLocks noEditPoints="1"/>
            </p:cNvSpPr>
            <p:nvPr/>
          </p:nvSpPr>
          <p:spPr bwMode="auto">
            <a:xfrm>
              <a:off x="388144" y="2517178"/>
              <a:ext cx="234553" cy="201216"/>
            </a:xfrm>
            <a:custGeom>
              <a:avLst/>
              <a:gdLst>
                <a:gd name="T0" fmla="*/ 72 w 91"/>
                <a:gd name="T1" fmla="*/ 11 h 78"/>
                <a:gd name="T2" fmla="*/ 72 w 91"/>
                <a:gd name="T3" fmla="*/ 11 h 78"/>
                <a:gd name="T4" fmla="*/ 70 w 91"/>
                <a:gd name="T5" fmla="*/ 9 h 78"/>
                <a:gd name="T6" fmla="*/ 62 w 91"/>
                <a:gd name="T7" fmla="*/ 10 h 78"/>
                <a:gd name="T8" fmla="*/ 61 w 91"/>
                <a:gd name="T9" fmla="*/ 12 h 78"/>
                <a:gd name="T10" fmla="*/ 56 w 91"/>
                <a:gd name="T11" fmla="*/ 12 h 78"/>
                <a:gd name="T12" fmla="*/ 56 w 91"/>
                <a:gd name="T13" fmla="*/ 7 h 78"/>
                <a:gd name="T14" fmla="*/ 44 w 91"/>
                <a:gd name="T15" fmla="*/ 1 h 78"/>
                <a:gd name="T16" fmla="*/ 37 w 91"/>
                <a:gd name="T17" fmla="*/ 2 h 78"/>
                <a:gd name="T18" fmla="*/ 27 w 91"/>
                <a:gd name="T19" fmla="*/ 11 h 78"/>
                <a:gd name="T20" fmla="*/ 28 w 91"/>
                <a:gd name="T21" fmla="*/ 16 h 78"/>
                <a:gd name="T22" fmla="*/ 23 w 91"/>
                <a:gd name="T23" fmla="*/ 16 h 78"/>
                <a:gd name="T24" fmla="*/ 21 w 91"/>
                <a:gd name="T25" fmla="*/ 15 h 78"/>
                <a:gd name="T26" fmla="*/ 14 w 91"/>
                <a:gd name="T27" fmla="*/ 16 h 78"/>
                <a:gd name="T28" fmla="*/ 12 w 91"/>
                <a:gd name="T29" fmla="*/ 18 h 78"/>
                <a:gd name="T30" fmla="*/ 12 w 91"/>
                <a:gd name="T31" fmla="*/ 18 h 78"/>
                <a:gd name="T32" fmla="*/ 1 w 91"/>
                <a:gd name="T33" fmla="*/ 35 h 78"/>
                <a:gd name="T34" fmla="*/ 4 w 91"/>
                <a:gd name="T35" fmla="*/ 63 h 78"/>
                <a:gd name="T36" fmla="*/ 21 w 91"/>
                <a:gd name="T37" fmla="*/ 77 h 78"/>
                <a:gd name="T38" fmla="*/ 77 w 91"/>
                <a:gd name="T39" fmla="*/ 70 h 78"/>
                <a:gd name="T40" fmla="*/ 90 w 91"/>
                <a:gd name="T41" fmla="*/ 53 h 78"/>
                <a:gd name="T42" fmla="*/ 86 w 91"/>
                <a:gd name="T43" fmla="*/ 24 h 78"/>
                <a:gd name="T44" fmla="*/ 72 w 91"/>
                <a:gd name="T45" fmla="*/ 11 h 78"/>
                <a:gd name="T46" fmla="*/ 32 w 91"/>
                <a:gd name="T47" fmla="*/ 10 h 78"/>
                <a:gd name="T48" fmla="*/ 37 w 91"/>
                <a:gd name="T49" fmla="*/ 7 h 78"/>
                <a:gd name="T50" fmla="*/ 45 w 91"/>
                <a:gd name="T51" fmla="*/ 6 h 78"/>
                <a:gd name="T52" fmla="*/ 51 w 91"/>
                <a:gd name="T53" fmla="*/ 8 h 78"/>
                <a:gd name="T54" fmla="*/ 51 w 91"/>
                <a:gd name="T55" fmla="*/ 13 h 78"/>
                <a:gd name="T56" fmla="*/ 33 w 91"/>
                <a:gd name="T57" fmla="*/ 15 h 78"/>
                <a:gd name="T58" fmla="*/ 32 w 91"/>
                <a:gd name="T5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" h="78"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0"/>
                    <a:pt x="71" y="9"/>
                    <a:pt x="70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1" y="11"/>
                    <a:pt x="61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1"/>
                    <a:pt x="50" y="0"/>
                    <a:pt x="44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1" y="2"/>
                    <a:pt x="26" y="5"/>
                    <a:pt x="27" y="11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2" y="15"/>
                    <a:pt x="21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2" y="17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20"/>
                    <a:pt x="0" y="27"/>
                    <a:pt x="1" y="35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5" y="72"/>
                    <a:pt x="13" y="78"/>
                    <a:pt x="21" y="77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85" y="69"/>
                    <a:pt x="91" y="61"/>
                    <a:pt x="90" y="5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17"/>
                    <a:pt x="79" y="11"/>
                    <a:pt x="72" y="11"/>
                  </a:cubicBezTo>
                  <a:close/>
                  <a:moveTo>
                    <a:pt x="32" y="10"/>
                  </a:moveTo>
                  <a:cubicBezTo>
                    <a:pt x="32" y="9"/>
                    <a:pt x="32" y="8"/>
                    <a:pt x="37" y="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50" y="5"/>
                    <a:pt x="50" y="7"/>
                    <a:pt x="51" y="8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33" y="15"/>
                    <a:pt x="33" y="15"/>
                    <a:pt x="33" y="15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Freeform 44"/>
            <p:cNvSpPr>
              <a:spLocks noEditPoints="1"/>
            </p:cNvSpPr>
            <p:nvPr/>
          </p:nvSpPr>
          <p:spPr bwMode="auto">
            <a:xfrm>
              <a:off x="1721644" y="2151656"/>
              <a:ext cx="164306" cy="139304"/>
            </a:xfrm>
            <a:custGeom>
              <a:avLst/>
              <a:gdLst>
                <a:gd name="T0" fmla="*/ 51 w 64"/>
                <a:gd name="T1" fmla="*/ 7 h 54"/>
                <a:gd name="T2" fmla="*/ 51 w 64"/>
                <a:gd name="T3" fmla="*/ 7 h 54"/>
                <a:gd name="T4" fmla="*/ 49 w 64"/>
                <a:gd name="T5" fmla="*/ 6 h 54"/>
                <a:gd name="T6" fmla="*/ 44 w 64"/>
                <a:gd name="T7" fmla="*/ 6 h 54"/>
                <a:gd name="T8" fmla="*/ 43 w 64"/>
                <a:gd name="T9" fmla="*/ 8 h 54"/>
                <a:gd name="T10" fmla="*/ 40 w 64"/>
                <a:gd name="T11" fmla="*/ 8 h 54"/>
                <a:gd name="T12" fmla="*/ 39 w 64"/>
                <a:gd name="T13" fmla="*/ 4 h 54"/>
                <a:gd name="T14" fmla="*/ 31 w 64"/>
                <a:gd name="T15" fmla="*/ 0 h 54"/>
                <a:gd name="T16" fmla="*/ 26 w 64"/>
                <a:gd name="T17" fmla="*/ 1 h 54"/>
                <a:gd name="T18" fmla="*/ 19 w 64"/>
                <a:gd name="T19" fmla="*/ 7 h 54"/>
                <a:gd name="T20" fmla="*/ 20 w 64"/>
                <a:gd name="T21" fmla="*/ 11 h 54"/>
                <a:gd name="T22" fmla="*/ 17 w 64"/>
                <a:gd name="T23" fmla="*/ 11 h 54"/>
                <a:gd name="T24" fmla="*/ 15 w 64"/>
                <a:gd name="T25" fmla="*/ 10 h 54"/>
                <a:gd name="T26" fmla="*/ 10 w 64"/>
                <a:gd name="T27" fmla="*/ 10 h 54"/>
                <a:gd name="T28" fmla="*/ 9 w 64"/>
                <a:gd name="T29" fmla="*/ 12 h 54"/>
                <a:gd name="T30" fmla="*/ 9 w 64"/>
                <a:gd name="T31" fmla="*/ 12 h 54"/>
                <a:gd name="T32" fmla="*/ 1 w 64"/>
                <a:gd name="T33" fmla="*/ 24 h 54"/>
                <a:gd name="T34" fmla="*/ 3 w 64"/>
                <a:gd name="T35" fmla="*/ 43 h 54"/>
                <a:gd name="T36" fmla="*/ 15 w 64"/>
                <a:gd name="T37" fmla="*/ 53 h 54"/>
                <a:gd name="T38" fmla="*/ 54 w 64"/>
                <a:gd name="T39" fmla="*/ 48 h 54"/>
                <a:gd name="T40" fmla="*/ 63 w 64"/>
                <a:gd name="T41" fmla="*/ 36 h 54"/>
                <a:gd name="T42" fmla="*/ 61 w 64"/>
                <a:gd name="T43" fmla="*/ 16 h 54"/>
                <a:gd name="T44" fmla="*/ 51 w 64"/>
                <a:gd name="T45" fmla="*/ 7 h 54"/>
                <a:gd name="T46" fmla="*/ 23 w 64"/>
                <a:gd name="T47" fmla="*/ 6 h 54"/>
                <a:gd name="T48" fmla="*/ 26 w 64"/>
                <a:gd name="T49" fmla="*/ 4 h 54"/>
                <a:gd name="T50" fmla="*/ 32 w 64"/>
                <a:gd name="T51" fmla="*/ 4 h 54"/>
                <a:gd name="T52" fmla="*/ 36 w 64"/>
                <a:gd name="T53" fmla="*/ 5 h 54"/>
                <a:gd name="T54" fmla="*/ 36 w 64"/>
                <a:gd name="T55" fmla="*/ 9 h 54"/>
                <a:gd name="T56" fmla="*/ 23 w 64"/>
                <a:gd name="T57" fmla="*/ 10 h 54"/>
                <a:gd name="T58" fmla="*/ 23 w 64"/>
                <a:gd name="T59" fmla="*/ 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4" h="54"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0" y="6"/>
                    <a:pt x="50" y="6"/>
                    <a:pt x="49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3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0"/>
                    <a:pt x="35" y="0"/>
                    <a:pt x="31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1"/>
                    <a:pt x="19" y="3"/>
                    <a:pt x="19" y="7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3"/>
                    <a:pt x="0" y="18"/>
                    <a:pt x="1" y="2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4" y="49"/>
                    <a:pt x="10" y="54"/>
                    <a:pt x="15" y="53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0" y="47"/>
                    <a:pt x="64" y="42"/>
                    <a:pt x="63" y="3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0" y="11"/>
                    <a:pt x="56" y="7"/>
                    <a:pt x="51" y="7"/>
                  </a:cubicBezTo>
                  <a:close/>
                  <a:moveTo>
                    <a:pt x="23" y="6"/>
                  </a:moveTo>
                  <a:cubicBezTo>
                    <a:pt x="23" y="6"/>
                    <a:pt x="23" y="5"/>
                    <a:pt x="26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6" y="3"/>
                    <a:pt x="36" y="4"/>
                    <a:pt x="36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3" y="10"/>
                    <a:pt x="23" y="10"/>
                    <a:pt x="23" y="10"/>
                  </a:cubicBezTo>
                  <a:lnTo>
                    <a:pt x="23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9" name="Freeform 45"/>
            <p:cNvSpPr>
              <a:spLocks noEditPoints="1"/>
            </p:cNvSpPr>
            <p:nvPr/>
          </p:nvSpPr>
          <p:spPr bwMode="auto">
            <a:xfrm>
              <a:off x="3261122" y="1904006"/>
              <a:ext cx="161925" cy="139304"/>
            </a:xfrm>
            <a:custGeom>
              <a:avLst/>
              <a:gdLst>
                <a:gd name="T0" fmla="*/ 50 w 63"/>
                <a:gd name="T1" fmla="*/ 7 h 54"/>
                <a:gd name="T2" fmla="*/ 50 w 63"/>
                <a:gd name="T3" fmla="*/ 7 h 54"/>
                <a:gd name="T4" fmla="*/ 49 w 63"/>
                <a:gd name="T5" fmla="*/ 6 h 54"/>
                <a:gd name="T6" fmla="*/ 43 w 63"/>
                <a:gd name="T7" fmla="*/ 6 h 54"/>
                <a:gd name="T8" fmla="*/ 42 w 63"/>
                <a:gd name="T9" fmla="*/ 8 h 54"/>
                <a:gd name="T10" fmla="*/ 39 w 63"/>
                <a:gd name="T11" fmla="*/ 8 h 54"/>
                <a:gd name="T12" fmla="*/ 39 w 63"/>
                <a:gd name="T13" fmla="*/ 5 h 54"/>
                <a:gd name="T14" fmla="*/ 31 w 63"/>
                <a:gd name="T15" fmla="*/ 0 h 54"/>
                <a:gd name="T16" fmla="*/ 26 w 63"/>
                <a:gd name="T17" fmla="*/ 1 h 54"/>
                <a:gd name="T18" fmla="*/ 19 w 63"/>
                <a:gd name="T19" fmla="*/ 7 h 54"/>
                <a:gd name="T20" fmla="*/ 19 w 63"/>
                <a:gd name="T21" fmla="*/ 11 h 54"/>
                <a:gd name="T22" fmla="*/ 16 w 63"/>
                <a:gd name="T23" fmla="*/ 11 h 54"/>
                <a:gd name="T24" fmla="*/ 15 w 63"/>
                <a:gd name="T25" fmla="*/ 10 h 54"/>
                <a:gd name="T26" fmla="*/ 10 w 63"/>
                <a:gd name="T27" fmla="*/ 11 h 54"/>
                <a:gd name="T28" fmla="*/ 8 w 63"/>
                <a:gd name="T29" fmla="*/ 12 h 54"/>
                <a:gd name="T30" fmla="*/ 8 w 63"/>
                <a:gd name="T31" fmla="*/ 12 h 54"/>
                <a:gd name="T32" fmla="*/ 1 w 63"/>
                <a:gd name="T33" fmla="*/ 24 h 54"/>
                <a:gd name="T34" fmla="*/ 3 w 63"/>
                <a:gd name="T35" fmla="*/ 44 h 54"/>
                <a:gd name="T36" fmla="*/ 15 w 63"/>
                <a:gd name="T37" fmla="*/ 53 h 54"/>
                <a:gd name="T38" fmla="*/ 53 w 63"/>
                <a:gd name="T39" fmla="*/ 48 h 54"/>
                <a:gd name="T40" fmla="*/ 63 w 63"/>
                <a:gd name="T41" fmla="*/ 36 h 54"/>
                <a:gd name="T42" fmla="*/ 60 w 63"/>
                <a:gd name="T43" fmla="*/ 16 h 54"/>
                <a:gd name="T44" fmla="*/ 50 w 63"/>
                <a:gd name="T45" fmla="*/ 7 h 54"/>
                <a:gd name="T46" fmla="*/ 22 w 63"/>
                <a:gd name="T47" fmla="*/ 7 h 54"/>
                <a:gd name="T48" fmla="*/ 26 w 63"/>
                <a:gd name="T49" fmla="*/ 4 h 54"/>
                <a:gd name="T50" fmla="*/ 31 w 63"/>
                <a:gd name="T51" fmla="*/ 4 h 54"/>
                <a:gd name="T52" fmla="*/ 35 w 63"/>
                <a:gd name="T53" fmla="*/ 5 h 54"/>
                <a:gd name="T54" fmla="*/ 36 w 63"/>
                <a:gd name="T55" fmla="*/ 9 h 54"/>
                <a:gd name="T56" fmla="*/ 23 w 63"/>
                <a:gd name="T57" fmla="*/ 10 h 54"/>
                <a:gd name="T58" fmla="*/ 22 w 63"/>
                <a:gd name="T5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" h="54">
                  <a:moveTo>
                    <a:pt x="50" y="7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6"/>
                    <a:pt x="49" y="6"/>
                    <a:pt x="49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7"/>
                    <a:pt x="42" y="7"/>
                    <a:pt x="42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0"/>
                    <a:pt x="35" y="0"/>
                    <a:pt x="31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1" y="1"/>
                    <a:pt x="18" y="3"/>
                    <a:pt x="19" y="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5" y="10"/>
                    <a:pt x="15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3"/>
                    <a:pt x="0" y="18"/>
                    <a:pt x="1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4" y="49"/>
                    <a:pt x="9" y="54"/>
                    <a:pt x="15" y="53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9" y="47"/>
                    <a:pt x="63" y="42"/>
                    <a:pt x="63" y="3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59" y="11"/>
                    <a:pt x="55" y="7"/>
                    <a:pt x="50" y="7"/>
                  </a:cubicBezTo>
                  <a:close/>
                  <a:moveTo>
                    <a:pt x="22" y="7"/>
                  </a:moveTo>
                  <a:cubicBezTo>
                    <a:pt x="22" y="6"/>
                    <a:pt x="22" y="5"/>
                    <a:pt x="26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5" y="3"/>
                    <a:pt x="35" y="4"/>
                    <a:pt x="35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3" y="10"/>
                    <a:pt x="23" y="10"/>
                    <a:pt x="23" y="10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0" name="Freeform 46"/>
            <p:cNvSpPr>
              <a:spLocks noEditPoints="1"/>
            </p:cNvSpPr>
            <p:nvPr/>
          </p:nvSpPr>
          <p:spPr bwMode="auto">
            <a:xfrm>
              <a:off x="3208735" y="1458712"/>
              <a:ext cx="163115" cy="139304"/>
            </a:xfrm>
            <a:custGeom>
              <a:avLst/>
              <a:gdLst>
                <a:gd name="T0" fmla="*/ 50 w 63"/>
                <a:gd name="T1" fmla="*/ 7 h 54"/>
                <a:gd name="T2" fmla="*/ 50 w 63"/>
                <a:gd name="T3" fmla="*/ 7 h 54"/>
                <a:gd name="T4" fmla="*/ 48 w 63"/>
                <a:gd name="T5" fmla="*/ 6 h 54"/>
                <a:gd name="T6" fmla="*/ 43 w 63"/>
                <a:gd name="T7" fmla="*/ 7 h 54"/>
                <a:gd name="T8" fmla="*/ 42 w 63"/>
                <a:gd name="T9" fmla="*/ 8 h 54"/>
                <a:gd name="T10" fmla="*/ 39 w 63"/>
                <a:gd name="T11" fmla="*/ 8 h 54"/>
                <a:gd name="T12" fmla="*/ 39 w 63"/>
                <a:gd name="T13" fmla="*/ 5 h 54"/>
                <a:gd name="T14" fmla="*/ 31 w 63"/>
                <a:gd name="T15" fmla="*/ 0 h 54"/>
                <a:gd name="T16" fmla="*/ 26 w 63"/>
                <a:gd name="T17" fmla="*/ 1 h 54"/>
                <a:gd name="T18" fmla="*/ 19 w 63"/>
                <a:gd name="T19" fmla="*/ 7 h 54"/>
                <a:gd name="T20" fmla="*/ 19 w 63"/>
                <a:gd name="T21" fmla="*/ 11 h 54"/>
                <a:gd name="T22" fmla="*/ 16 w 63"/>
                <a:gd name="T23" fmla="*/ 11 h 54"/>
                <a:gd name="T24" fmla="*/ 15 w 63"/>
                <a:gd name="T25" fmla="*/ 10 h 54"/>
                <a:gd name="T26" fmla="*/ 10 w 63"/>
                <a:gd name="T27" fmla="*/ 11 h 54"/>
                <a:gd name="T28" fmla="*/ 8 w 63"/>
                <a:gd name="T29" fmla="*/ 12 h 54"/>
                <a:gd name="T30" fmla="*/ 8 w 63"/>
                <a:gd name="T31" fmla="*/ 12 h 54"/>
                <a:gd name="T32" fmla="*/ 1 w 63"/>
                <a:gd name="T33" fmla="*/ 24 h 54"/>
                <a:gd name="T34" fmla="*/ 3 w 63"/>
                <a:gd name="T35" fmla="*/ 44 h 54"/>
                <a:gd name="T36" fmla="*/ 15 w 63"/>
                <a:gd name="T37" fmla="*/ 53 h 54"/>
                <a:gd name="T38" fmla="*/ 53 w 63"/>
                <a:gd name="T39" fmla="*/ 48 h 54"/>
                <a:gd name="T40" fmla="*/ 63 w 63"/>
                <a:gd name="T41" fmla="*/ 36 h 54"/>
                <a:gd name="T42" fmla="*/ 60 w 63"/>
                <a:gd name="T43" fmla="*/ 17 h 54"/>
                <a:gd name="T44" fmla="*/ 50 w 63"/>
                <a:gd name="T45" fmla="*/ 7 h 54"/>
                <a:gd name="T46" fmla="*/ 22 w 63"/>
                <a:gd name="T47" fmla="*/ 7 h 54"/>
                <a:gd name="T48" fmla="*/ 26 w 63"/>
                <a:gd name="T49" fmla="*/ 5 h 54"/>
                <a:gd name="T50" fmla="*/ 31 w 63"/>
                <a:gd name="T51" fmla="*/ 4 h 54"/>
                <a:gd name="T52" fmla="*/ 35 w 63"/>
                <a:gd name="T53" fmla="*/ 5 h 54"/>
                <a:gd name="T54" fmla="*/ 36 w 63"/>
                <a:gd name="T55" fmla="*/ 9 h 54"/>
                <a:gd name="T56" fmla="*/ 23 w 63"/>
                <a:gd name="T57" fmla="*/ 10 h 54"/>
                <a:gd name="T58" fmla="*/ 22 w 63"/>
                <a:gd name="T5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" h="54">
                  <a:moveTo>
                    <a:pt x="50" y="7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6"/>
                    <a:pt x="49" y="6"/>
                    <a:pt x="48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7"/>
                    <a:pt x="42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1"/>
                    <a:pt x="35" y="0"/>
                    <a:pt x="31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1" y="2"/>
                    <a:pt x="18" y="3"/>
                    <a:pt x="19" y="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4"/>
                    <a:pt x="0" y="19"/>
                    <a:pt x="1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4" y="50"/>
                    <a:pt x="9" y="54"/>
                    <a:pt x="15" y="53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9" y="48"/>
                    <a:pt x="63" y="42"/>
                    <a:pt x="63" y="36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1"/>
                    <a:pt x="55" y="8"/>
                    <a:pt x="50" y="7"/>
                  </a:cubicBezTo>
                  <a:close/>
                  <a:moveTo>
                    <a:pt x="22" y="7"/>
                  </a:moveTo>
                  <a:cubicBezTo>
                    <a:pt x="22" y="6"/>
                    <a:pt x="22" y="5"/>
                    <a:pt x="26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3" y="10"/>
                    <a:pt x="23" y="10"/>
                    <a:pt x="23" y="10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1" name="Freeform 47"/>
            <p:cNvSpPr>
              <a:spLocks noEditPoints="1"/>
            </p:cNvSpPr>
            <p:nvPr/>
          </p:nvSpPr>
          <p:spPr bwMode="auto">
            <a:xfrm>
              <a:off x="3476624" y="2743396"/>
              <a:ext cx="161925" cy="139304"/>
            </a:xfrm>
            <a:custGeom>
              <a:avLst/>
              <a:gdLst>
                <a:gd name="T0" fmla="*/ 50 w 63"/>
                <a:gd name="T1" fmla="*/ 7 h 54"/>
                <a:gd name="T2" fmla="*/ 50 w 63"/>
                <a:gd name="T3" fmla="*/ 7 h 54"/>
                <a:gd name="T4" fmla="*/ 48 w 63"/>
                <a:gd name="T5" fmla="*/ 6 h 54"/>
                <a:gd name="T6" fmla="*/ 43 w 63"/>
                <a:gd name="T7" fmla="*/ 7 h 54"/>
                <a:gd name="T8" fmla="*/ 42 w 63"/>
                <a:gd name="T9" fmla="*/ 8 h 54"/>
                <a:gd name="T10" fmla="*/ 39 w 63"/>
                <a:gd name="T11" fmla="*/ 8 h 54"/>
                <a:gd name="T12" fmla="*/ 39 w 63"/>
                <a:gd name="T13" fmla="*/ 5 h 54"/>
                <a:gd name="T14" fmla="*/ 31 w 63"/>
                <a:gd name="T15" fmla="*/ 0 h 54"/>
                <a:gd name="T16" fmla="*/ 25 w 63"/>
                <a:gd name="T17" fmla="*/ 1 h 54"/>
                <a:gd name="T18" fmla="*/ 19 w 63"/>
                <a:gd name="T19" fmla="*/ 7 h 54"/>
                <a:gd name="T20" fmla="*/ 19 w 63"/>
                <a:gd name="T21" fmla="*/ 11 h 54"/>
                <a:gd name="T22" fmla="*/ 16 w 63"/>
                <a:gd name="T23" fmla="*/ 11 h 54"/>
                <a:gd name="T24" fmla="*/ 15 w 63"/>
                <a:gd name="T25" fmla="*/ 10 h 54"/>
                <a:gd name="T26" fmla="*/ 9 w 63"/>
                <a:gd name="T27" fmla="*/ 11 h 54"/>
                <a:gd name="T28" fmla="*/ 8 w 63"/>
                <a:gd name="T29" fmla="*/ 12 h 54"/>
                <a:gd name="T30" fmla="*/ 8 w 63"/>
                <a:gd name="T31" fmla="*/ 12 h 54"/>
                <a:gd name="T32" fmla="*/ 0 w 63"/>
                <a:gd name="T33" fmla="*/ 24 h 54"/>
                <a:gd name="T34" fmla="*/ 3 w 63"/>
                <a:gd name="T35" fmla="*/ 44 h 54"/>
                <a:gd name="T36" fmla="*/ 15 w 63"/>
                <a:gd name="T37" fmla="*/ 53 h 54"/>
                <a:gd name="T38" fmla="*/ 53 w 63"/>
                <a:gd name="T39" fmla="*/ 48 h 54"/>
                <a:gd name="T40" fmla="*/ 62 w 63"/>
                <a:gd name="T41" fmla="*/ 37 h 54"/>
                <a:gd name="T42" fmla="*/ 60 w 63"/>
                <a:gd name="T43" fmla="*/ 17 h 54"/>
                <a:gd name="T44" fmla="*/ 50 w 63"/>
                <a:gd name="T45" fmla="*/ 7 h 54"/>
                <a:gd name="T46" fmla="*/ 22 w 63"/>
                <a:gd name="T47" fmla="*/ 7 h 54"/>
                <a:gd name="T48" fmla="*/ 26 w 63"/>
                <a:gd name="T49" fmla="*/ 5 h 54"/>
                <a:gd name="T50" fmla="*/ 31 w 63"/>
                <a:gd name="T51" fmla="*/ 4 h 54"/>
                <a:gd name="T52" fmla="*/ 35 w 63"/>
                <a:gd name="T53" fmla="*/ 5 h 54"/>
                <a:gd name="T54" fmla="*/ 35 w 63"/>
                <a:gd name="T55" fmla="*/ 9 h 54"/>
                <a:gd name="T56" fmla="*/ 23 w 63"/>
                <a:gd name="T57" fmla="*/ 10 h 54"/>
                <a:gd name="T58" fmla="*/ 22 w 63"/>
                <a:gd name="T5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" h="54">
                  <a:moveTo>
                    <a:pt x="50" y="7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6"/>
                    <a:pt x="49" y="6"/>
                    <a:pt x="48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1"/>
                    <a:pt x="35" y="0"/>
                    <a:pt x="31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2"/>
                    <a:pt x="18" y="3"/>
                    <a:pt x="19" y="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4"/>
                    <a:pt x="0" y="19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4" y="50"/>
                    <a:pt x="9" y="54"/>
                    <a:pt x="15" y="53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9" y="48"/>
                    <a:pt x="63" y="42"/>
                    <a:pt x="62" y="3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1"/>
                    <a:pt x="55" y="8"/>
                    <a:pt x="50" y="7"/>
                  </a:cubicBezTo>
                  <a:close/>
                  <a:moveTo>
                    <a:pt x="22" y="7"/>
                  </a:moveTo>
                  <a:cubicBezTo>
                    <a:pt x="22" y="6"/>
                    <a:pt x="22" y="5"/>
                    <a:pt x="26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23" y="10"/>
                    <a:pt x="23" y="10"/>
                    <a:pt x="23" y="10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2" name="Freeform 48"/>
            <p:cNvSpPr>
              <a:spLocks noEditPoints="1"/>
            </p:cNvSpPr>
            <p:nvPr/>
          </p:nvSpPr>
          <p:spPr bwMode="auto">
            <a:xfrm>
              <a:off x="717947" y="1976634"/>
              <a:ext cx="182165" cy="244079"/>
            </a:xfrm>
            <a:custGeom>
              <a:avLst/>
              <a:gdLst>
                <a:gd name="T0" fmla="*/ 45 w 71"/>
                <a:gd name="T1" fmla="*/ 1 h 95"/>
                <a:gd name="T2" fmla="*/ 15 w 71"/>
                <a:gd name="T3" fmla="*/ 5 h 95"/>
                <a:gd name="T4" fmla="*/ 1 w 71"/>
                <a:gd name="T5" fmla="*/ 22 h 95"/>
                <a:gd name="T6" fmla="*/ 8 w 71"/>
                <a:gd name="T7" fmla="*/ 80 h 95"/>
                <a:gd name="T8" fmla="*/ 26 w 71"/>
                <a:gd name="T9" fmla="*/ 94 h 95"/>
                <a:gd name="T10" fmla="*/ 56 w 71"/>
                <a:gd name="T11" fmla="*/ 90 h 95"/>
                <a:gd name="T12" fmla="*/ 70 w 71"/>
                <a:gd name="T13" fmla="*/ 72 h 95"/>
                <a:gd name="T14" fmla="*/ 63 w 71"/>
                <a:gd name="T15" fmla="*/ 15 h 95"/>
                <a:gd name="T16" fmla="*/ 45 w 71"/>
                <a:gd name="T17" fmla="*/ 1 h 95"/>
                <a:gd name="T18" fmla="*/ 45 w 71"/>
                <a:gd name="T19" fmla="*/ 84 h 95"/>
                <a:gd name="T20" fmla="*/ 44 w 71"/>
                <a:gd name="T21" fmla="*/ 86 h 95"/>
                <a:gd name="T22" fmla="*/ 37 w 71"/>
                <a:gd name="T23" fmla="*/ 86 h 95"/>
                <a:gd name="T24" fmla="*/ 36 w 71"/>
                <a:gd name="T25" fmla="*/ 85 h 95"/>
                <a:gd name="T26" fmla="*/ 35 w 71"/>
                <a:gd name="T27" fmla="*/ 81 h 95"/>
                <a:gd name="T28" fmla="*/ 36 w 71"/>
                <a:gd name="T29" fmla="*/ 79 h 95"/>
                <a:gd name="T30" fmla="*/ 43 w 71"/>
                <a:gd name="T31" fmla="*/ 79 h 95"/>
                <a:gd name="T32" fmla="*/ 44 w 71"/>
                <a:gd name="T33" fmla="*/ 80 h 95"/>
                <a:gd name="T34" fmla="*/ 45 w 71"/>
                <a:gd name="T35" fmla="*/ 84 h 95"/>
                <a:gd name="T36" fmla="*/ 61 w 71"/>
                <a:gd name="T37" fmla="*/ 60 h 95"/>
                <a:gd name="T38" fmla="*/ 53 w 71"/>
                <a:gd name="T39" fmla="*/ 70 h 95"/>
                <a:gd name="T40" fmla="*/ 25 w 71"/>
                <a:gd name="T41" fmla="*/ 74 h 95"/>
                <a:gd name="T42" fmla="*/ 14 w 71"/>
                <a:gd name="T43" fmla="*/ 65 h 95"/>
                <a:gd name="T44" fmla="*/ 9 w 71"/>
                <a:gd name="T45" fmla="*/ 23 h 95"/>
                <a:gd name="T46" fmla="*/ 17 w 71"/>
                <a:gd name="T47" fmla="*/ 12 h 95"/>
                <a:gd name="T48" fmla="*/ 45 w 71"/>
                <a:gd name="T49" fmla="*/ 9 h 95"/>
                <a:gd name="T50" fmla="*/ 55 w 71"/>
                <a:gd name="T51" fmla="*/ 17 h 95"/>
                <a:gd name="T52" fmla="*/ 61 w 71"/>
                <a:gd name="T53" fmla="*/ 6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95">
                  <a:moveTo>
                    <a:pt x="45" y="1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6" y="6"/>
                    <a:pt x="0" y="14"/>
                    <a:pt x="1" y="22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9" y="88"/>
                    <a:pt x="17" y="95"/>
                    <a:pt x="26" y="94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5" y="89"/>
                    <a:pt x="71" y="81"/>
                    <a:pt x="70" y="72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2" y="6"/>
                    <a:pt x="54" y="0"/>
                    <a:pt x="45" y="1"/>
                  </a:cubicBezTo>
                  <a:close/>
                  <a:moveTo>
                    <a:pt x="45" y="84"/>
                  </a:moveTo>
                  <a:cubicBezTo>
                    <a:pt x="45" y="85"/>
                    <a:pt x="44" y="86"/>
                    <a:pt x="44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6" y="87"/>
                    <a:pt x="36" y="86"/>
                    <a:pt x="36" y="85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0"/>
                    <a:pt x="36" y="80"/>
                    <a:pt x="36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3" y="79"/>
                    <a:pt x="44" y="79"/>
                    <a:pt x="44" y="80"/>
                  </a:cubicBezTo>
                  <a:lnTo>
                    <a:pt x="45" y="84"/>
                  </a:lnTo>
                  <a:close/>
                  <a:moveTo>
                    <a:pt x="61" y="60"/>
                  </a:moveTo>
                  <a:cubicBezTo>
                    <a:pt x="61" y="65"/>
                    <a:pt x="58" y="69"/>
                    <a:pt x="53" y="70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0" y="74"/>
                    <a:pt x="15" y="70"/>
                    <a:pt x="14" y="6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18"/>
                    <a:pt x="12" y="13"/>
                    <a:pt x="17" y="12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50" y="8"/>
                    <a:pt x="55" y="12"/>
                    <a:pt x="55" y="17"/>
                  </a:cubicBezTo>
                  <a:lnTo>
                    <a:pt x="61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3" name="Freeform 49"/>
            <p:cNvSpPr/>
            <p:nvPr/>
          </p:nvSpPr>
          <p:spPr bwMode="auto">
            <a:xfrm>
              <a:off x="890588" y="1983778"/>
              <a:ext cx="44053" cy="211931"/>
            </a:xfrm>
            <a:custGeom>
              <a:avLst/>
              <a:gdLst>
                <a:gd name="T0" fmla="*/ 4 w 17"/>
                <a:gd name="T1" fmla="*/ 0 h 82"/>
                <a:gd name="T2" fmla="*/ 0 w 17"/>
                <a:gd name="T3" fmla="*/ 4 h 82"/>
                <a:gd name="T4" fmla="*/ 9 w 17"/>
                <a:gd name="T5" fmla="*/ 78 h 82"/>
                <a:gd name="T6" fmla="*/ 14 w 17"/>
                <a:gd name="T7" fmla="*/ 82 h 82"/>
                <a:gd name="T8" fmla="*/ 17 w 17"/>
                <a:gd name="T9" fmla="*/ 78 h 82"/>
                <a:gd name="T10" fmla="*/ 8 w 17"/>
                <a:gd name="T11" fmla="*/ 3 h 82"/>
                <a:gd name="T12" fmla="*/ 4 w 17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2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10" y="81"/>
                    <a:pt x="11" y="82"/>
                    <a:pt x="14" y="82"/>
                  </a:cubicBezTo>
                  <a:cubicBezTo>
                    <a:pt x="16" y="82"/>
                    <a:pt x="17" y="80"/>
                    <a:pt x="17" y="78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4" name="Freeform 50"/>
            <p:cNvSpPr/>
            <p:nvPr/>
          </p:nvSpPr>
          <p:spPr bwMode="auto">
            <a:xfrm>
              <a:off x="913209" y="1992113"/>
              <a:ext cx="15478" cy="75010"/>
            </a:xfrm>
            <a:custGeom>
              <a:avLst/>
              <a:gdLst>
                <a:gd name="T0" fmla="*/ 1 w 6"/>
                <a:gd name="T1" fmla="*/ 0 h 29"/>
                <a:gd name="T2" fmla="*/ 0 w 6"/>
                <a:gd name="T3" fmla="*/ 2 h 29"/>
                <a:gd name="T4" fmla="*/ 3 w 6"/>
                <a:gd name="T5" fmla="*/ 27 h 29"/>
                <a:gd name="T6" fmla="*/ 5 w 6"/>
                <a:gd name="T7" fmla="*/ 29 h 29"/>
                <a:gd name="T8" fmla="*/ 6 w 6"/>
                <a:gd name="T9" fmla="*/ 27 h 29"/>
                <a:gd name="T10" fmla="*/ 3 w 6"/>
                <a:gd name="T11" fmla="*/ 1 h 29"/>
                <a:gd name="T12" fmla="*/ 1 w 6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8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4" y="29"/>
                    <a:pt x="5" y="29"/>
                  </a:cubicBezTo>
                  <a:cubicBezTo>
                    <a:pt x="5" y="28"/>
                    <a:pt x="6" y="28"/>
                    <a:pt x="6" y="2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5" name="Freeform 51"/>
            <p:cNvSpPr/>
            <p:nvPr/>
          </p:nvSpPr>
          <p:spPr bwMode="auto">
            <a:xfrm>
              <a:off x="751284" y="2030213"/>
              <a:ext cx="100013" cy="26194"/>
            </a:xfrm>
            <a:custGeom>
              <a:avLst/>
              <a:gdLst>
                <a:gd name="T0" fmla="*/ 39 w 39"/>
                <a:gd name="T1" fmla="*/ 2 h 10"/>
                <a:gd name="T2" fmla="*/ 37 w 39"/>
                <a:gd name="T3" fmla="*/ 6 h 10"/>
                <a:gd name="T4" fmla="*/ 3 w 39"/>
                <a:gd name="T5" fmla="*/ 10 h 10"/>
                <a:gd name="T6" fmla="*/ 0 w 39"/>
                <a:gd name="T7" fmla="*/ 7 h 10"/>
                <a:gd name="T8" fmla="*/ 0 w 39"/>
                <a:gd name="T9" fmla="*/ 7 h 10"/>
                <a:gd name="T10" fmla="*/ 3 w 39"/>
                <a:gd name="T11" fmla="*/ 4 h 10"/>
                <a:gd name="T12" fmla="*/ 36 w 39"/>
                <a:gd name="T13" fmla="*/ 0 h 10"/>
                <a:gd name="T14" fmla="*/ 39 w 3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0">
                  <a:moveTo>
                    <a:pt x="39" y="2"/>
                  </a:moveTo>
                  <a:cubicBezTo>
                    <a:pt x="39" y="4"/>
                    <a:pt x="38" y="5"/>
                    <a:pt x="37" y="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39" y="1"/>
                    <a:pt x="3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6" name="Freeform 52"/>
            <p:cNvSpPr/>
            <p:nvPr/>
          </p:nvSpPr>
          <p:spPr bwMode="auto">
            <a:xfrm>
              <a:off x="753665" y="2056407"/>
              <a:ext cx="103584" cy="26194"/>
            </a:xfrm>
            <a:custGeom>
              <a:avLst/>
              <a:gdLst>
                <a:gd name="T0" fmla="*/ 39 w 40"/>
                <a:gd name="T1" fmla="*/ 2 h 10"/>
                <a:gd name="T2" fmla="*/ 37 w 40"/>
                <a:gd name="T3" fmla="*/ 5 h 10"/>
                <a:gd name="T4" fmla="*/ 3 w 40"/>
                <a:gd name="T5" fmla="*/ 10 h 10"/>
                <a:gd name="T6" fmla="*/ 0 w 40"/>
                <a:gd name="T7" fmla="*/ 7 h 10"/>
                <a:gd name="T8" fmla="*/ 0 w 40"/>
                <a:gd name="T9" fmla="*/ 7 h 10"/>
                <a:gd name="T10" fmla="*/ 3 w 40"/>
                <a:gd name="T11" fmla="*/ 4 h 10"/>
                <a:gd name="T12" fmla="*/ 36 w 40"/>
                <a:gd name="T13" fmla="*/ 0 h 10"/>
                <a:gd name="T14" fmla="*/ 39 w 40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0">
                  <a:moveTo>
                    <a:pt x="39" y="2"/>
                  </a:moveTo>
                  <a:cubicBezTo>
                    <a:pt x="40" y="4"/>
                    <a:pt x="38" y="5"/>
                    <a:pt x="37" y="5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39" y="1"/>
                    <a:pt x="3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7" name="Freeform 53"/>
            <p:cNvSpPr/>
            <p:nvPr/>
          </p:nvSpPr>
          <p:spPr bwMode="auto">
            <a:xfrm>
              <a:off x="756047" y="2082600"/>
              <a:ext cx="103584" cy="25004"/>
            </a:xfrm>
            <a:custGeom>
              <a:avLst/>
              <a:gdLst>
                <a:gd name="T0" fmla="*/ 40 w 40"/>
                <a:gd name="T1" fmla="*/ 2 h 10"/>
                <a:gd name="T2" fmla="*/ 37 w 40"/>
                <a:gd name="T3" fmla="*/ 5 h 10"/>
                <a:gd name="T4" fmla="*/ 4 w 40"/>
                <a:gd name="T5" fmla="*/ 9 h 10"/>
                <a:gd name="T6" fmla="*/ 1 w 40"/>
                <a:gd name="T7" fmla="*/ 7 h 10"/>
                <a:gd name="T8" fmla="*/ 1 w 40"/>
                <a:gd name="T9" fmla="*/ 7 h 10"/>
                <a:gd name="T10" fmla="*/ 3 w 40"/>
                <a:gd name="T11" fmla="*/ 4 h 10"/>
                <a:gd name="T12" fmla="*/ 36 w 40"/>
                <a:gd name="T13" fmla="*/ 0 h 10"/>
                <a:gd name="T14" fmla="*/ 40 w 40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0">
                  <a:moveTo>
                    <a:pt x="40" y="2"/>
                  </a:moveTo>
                  <a:cubicBezTo>
                    <a:pt x="40" y="4"/>
                    <a:pt x="39" y="5"/>
                    <a:pt x="37" y="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1" y="9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39" y="1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8" name="Freeform 54"/>
            <p:cNvSpPr/>
            <p:nvPr/>
          </p:nvSpPr>
          <p:spPr bwMode="auto">
            <a:xfrm>
              <a:off x="802482" y="2107603"/>
              <a:ext cx="59531" cy="21431"/>
            </a:xfrm>
            <a:custGeom>
              <a:avLst/>
              <a:gdLst>
                <a:gd name="T0" fmla="*/ 23 w 23"/>
                <a:gd name="T1" fmla="*/ 2 h 8"/>
                <a:gd name="T2" fmla="*/ 20 w 23"/>
                <a:gd name="T3" fmla="*/ 5 h 8"/>
                <a:gd name="T4" fmla="*/ 3 w 23"/>
                <a:gd name="T5" fmla="*/ 7 h 8"/>
                <a:gd name="T6" fmla="*/ 0 w 23"/>
                <a:gd name="T7" fmla="*/ 5 h 8"/>
                <a:gd name="T8" fmla="*/ 0 w 23"/>
                <a:gd name="T9" fmla="*/ 5 h 8"/>
                <a:gd name="T10" fmla="*/ 2 w 23"/>
                <a:gd name="T11" fmla="*/ 2 h 8"/>
                <a:gd name="T12" fmla="*/ 20 w 23"/>
                <a:gd name="T13" fmla="*/ 0 h 8"/>
                <a:gd name="T14" fmla="*/ 23 w 23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8">
                  <a:moveTo>
                    <a:pt x="23" y="2"/>
                  </a:moveTo>
                  <a:cubicBezTo>
                    <a:pt x="23" y="4"/>
                    <a:pt x="22" y="5"/>
                    <a:pt x="20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3" y="1"/>
                    <a:pt x="2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9" name="Freeform 55"/>
            <p:cNvSpPr>
              <a:spLocks noEditPoints="1"/>
            </p:cNvSpPr>
            <p:nvPr/>
          </p:nvSpPr>
          <p:spPr bwMode="auto">
            <a:xfrm>
              <a:off x="3059906" y="2087363"/>
              <a:ext cx="172640" cy="232172"/>
            </a:xfrm>
            <a:custGeom>
              <a:avLst/>
              <a:gdLst>
                <a:gd name="T0" fmla="*/ 43 w 67"/>
                <a:gd name="T1" fmla="*/ 1 h 90"/>
                <a:gd name="T2" fmla="*/ 14 w 67"/>
                <a:gd name="T3" fmla="*/ 4 h 90"/>
                <a:gd name="T4" fmla="*/ 1 w 67"/>
                <a:gd name="T5" fmla="*/ 21 h 90"/>
                <a:gd name="T6" fmla="*/ 8 w 67"/>
                <a:gd name="T7" fmla="*/ 76 h 90"/>
                <a:gd name="T8" fmla="*/ 25 w 67"/>
                <a:gd name="T9" fmla="*/ 89 h 90"/>
                <a:gd name="T10" fmla="*/ 53 w 67"/>
                <a:gd name="T11" fmla="*/ 85 h 90"/>
                <a:gd name="T12" fmla="*/ 66 w 67"/>
                <a:gd name="T13" fmla="*/ 68 h 90"/>
                <a:gd name="T14" fmla="*/ 60 w 67"/>
                <a:gd name="T15" fmla="*/ 14 h 90"/>
                <a:gd name="T16" fmla="*/ 43 w 67"/>
                <a:gd name="T17" fmla="*/ 1 h 90"/>
                <a:gd name="T18" fmla="*/ 43 w 67"/>
                <a:gd name="T19" fmla="*/ 80 h 90"/>
                <a:gd name="T20" fmla="*/ 41 w 67"/>
                <a:gd name="T21" fmla="*/ 81 h 90"/>
                <a:gd name="T22" fmla="*/ 35 w 67"/>
                <a:gd name="T23" fmla="*/ 82 h 90"/>
                <a:gd name="T24" fmla="*/ 34 w 67"/>
                <a:gd name="T25" fmla="*/ 81 h 90"/>
                <a:gd name="T26" fmla="*/ 33 w 67"/>
                <a:gd name="T27" fmla="*/ 77 h 90"/>
                <a:gd name="T28" fmla="*/ 35 w 67"/>
                <a:gd name="T29" fmla="*/ 75 h 90"/>
                <a:gd name="T30" fmla="*/ 41 w 67"/>
                <a:gd name="T31" fmla="*/ 75 h 90"/>
                <a:gd name="T32" fmla="*/ 42 w 67"/>
                <a:gd name="T33" fmla="*/ 76 h 90"/>
                <a:gd name="T34" fmla="*/ 43 w 67"/>
                <a:gd name="T35" fmla="*/ 80 h 90"/>
                <a:gd name="T36" fmla="*/ 58 w 67"/>
                <a:gd name="T37" fmla="*/ 57 h 90"/>
                <a:gd name="T38" fmla="*/ 50 w 67"/>
                <a:gd name="T39" fmla="*/ 66 h 90"/>
                <a:gd name="T40" fmla="*/ 23 w 67"/>
                <a:gd name="T41" fmla="*/ 70 h 90"/>
                <a:gd name="T42" fmla="*/ 14 w 67"/>
                <a:gd name="T43" fmla="*/ 62 h 90"/>
                <a:gd name="T44" fmla="*/ 9 w 67"/>
                <a:gd name="T45" fmla="*/ 22 h 90"/>
                <a:gd name="T46" fmla="*/ 16 w 67"/>
                <a:gd name="T47" fmla="*/ 12 h 90"/>
                <a:gd name="T48" fmla="*/ 43 w 67"/>
                <a:gd name="T49" fmla="*/ 8 h 90"/>
                <a:gd name="T50" fmla="*/ 53 w 67"/>
                <a:gd name="T51" fmla="*/ 16 h 90"/>
                <a:gd name="T52" fmla="*/ 58 w 67"/>
                <a:gd name="T53" fmla="*/ 5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90">
                  <a:moveTo>
                    <a:pt x="43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6" y="5"/>
                    <a:pt x="0" y="13"/>
                    <a:pt x="1" y="21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84"/>
                    <a:pt x="17" y="90"/>
                    <a:pt x="25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1" y="84"/>
                    <a:pt x="67" y="77"/>
                    <a:pt x="66" y="6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9" y="6"/>
                    <a:pt x="51" y="0"/>
                    <a:pt x="43" y="1"/>
                  </a:cubicBezTo>
                  <a:close/>
                  <a:moveTo>
                    <a:pt x="43" y="80"/>
                  </a:moveTo>
                  <a:cubicBezTo>
                    <a:pt x="43" y="81"/>
                    <a:pt x="42" y="81"/>
                    <a:pt x="41" y="81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4" y="82"/>
                    <a:pt x="34" y="81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4" y="76"/>
                    <a:pt x="35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5"/>
                    <a:pt x="42" y="75"/>
                    <a:pt x="42" y="76"/>
                  </a:cubicBezTo>
                  <a:lnTo>
                    <a:pt x="43" y="80"/>
                  </a:lnTo>
                  <a:close/>
                  <a:moveTo>
                    <a:pt x="58" y="57"/>
                  </a:moveTo>
                  <a:cubicBezTo>
                    <a:pt x="58" y="61"/>
                    <a:pt x="55" y="66"/>
                    <a:pt x="50" y="66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19" y="70"/>
                    <a:pt x="14" y="67"/>
                    <a:pt x="14" y="6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17"/>
                    <a:pt x="11" y="12"/>
                    <a:pt x="16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8" y="8"/>
                    <a:pt x="52" y="11"/>
                    <a:pt x="53" y="16"/>
                  </a:cubicBezTo>
                  <a:lnTo>
                    <a:pt x="58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0" name="Freeform 56"/>
            <p:cNvSpPr/>
            <p:nvPr/>
          </p:nvSpPr>
          <p:spPr bwMode="auto">
            <a:xfrm>
              <a:off x="3224212" y="2094506"/>
              <a:ext cx="41672" cy="201216"/>
            </a:xfrm>
            <a:custGeom>
              <a:avLst/>
              <a:gdLst>
                <a:gd name="T0" fmla="*/ 3 w 16"/>
                <a:gd name="T1" fmla="*/ 0 h 78"/>
                <a:gd name="T2" fmla="*/ 0 w 16"/>
                <a:gd name="T3" fmla="*/ 4 h 78"/>
                <a:gd name="T4" fmla="*/ 9 w 16"/>
                <a:gd name="T5" fmla="*/ 74 h 78"/>
                <a:gd name="T6" fmla="*/ 13 w 16"/>
                <a:gd name="T7" fmla="*/ 78 h 78"/>
                <a:gd name="T8" fmla="*/ 16 w 16"/>
                <a:gd name="T9" fmla="*/ 73 h 78"/>
                <a:gd name="T10" fmla="*/ 7 w 16"/>
                <a:gd name="T11" fmla="*/ 3 h 78"/>
                <a:gd name="T12" fmla="*/ 3 w 16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8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6"/>
                    <a:pt x="11" y="78"/>
                    <a:pt x="13" y="78"/>
                  </a:cubicBezTo>
                  <a:cubicBezTo>
                    <a:pt x="15" y="77"/>
                    <a:pt x="16" y="75"/>
                    <a:pt x="16" y="7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1" name="Freeform 57"/>
            <p:cNvSpPr/>
            <p:nvPr/>
          </p:nvSpPr>
          <p:spPr bwMode="auto">
            <a:xfrm>
              <a:off x="3245643" y="2102841"/>
              <a:ext cx="15478" cy="69056"/>
            </a:xfrm>
            <a:custGeom>
              <a:avLst/>
              <a:gdLst>
                <a:gd name="T0" fmla="*/ 1 w 6"/>
                <a:gd name="T1" fmla="*/ 0 h 27"/>
                <a:gd name="T2" fmla="*/ 0 w 6"/>
                <a:gd name="T3" fmla="*/ 1 h 27"/>
                <a:gd name="T4" fmla="*/ 3 w 6"/>
                <a:gd name="T5" fmla="*/ 26 h 27"/>
                <a:gd name="T6" fmla="*/ 5 w 6"/>
                <a:gd name="T7" fmla="*/ 27 h 27"/>
                <a:gd name="T8" fmla="*/ 6 w 6"/>
                <a:gd name="T9" fmla="*/ 25 h 27"/>
                <a:gd name="T10" fmla="*/ 3 w 6"/>
                <a:gd name="T11" fmla="*/ 1 h 27"/>
                <a:gd name="T12" fmla="*/ 1 w 6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7"/>
                    <a:pt x="5" y="27"/>
                  </a:cubicBezTo>
                  <a:cubicBezTo>
                    <a:pt x="5" y="27"/>
                    <a:pt x="6" y="26"/>
                    <a:pt x="6" y="25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2" name="Freeform 58"/>
            <p:cNvSpPr/>
            <p:nvPr/>
          </p:nvSpPr>
          <p:spPr bwMode="auto">
            <a:xfrm>
              <a:off x="3090862" y="2138559"/>
              <a:ext cx="97631" cy="23813"/>
            </a:xfrm>
            <a:custGeom>
              <a:avLst/>
              <a:gdLst>
                <a:gd name="T0" fmla="*/ 38 w 38"/>
                <a:gd name="T1" fmla="*/ 2 h 9"/>
                <a:gd name="T2" fmla="*/ 35 w 38"/>
                <a:gd name="T3" fmla="*/ 5 h 9"/>
                <a:gd name="T4" fmla="*/ 3 w 38"/>
                <a:gd name="T5" fmla="*/ 9 h 9"/>
                <a:gd name="T6" fmla="*/ 0 w 38"/>
                <a:gd name="T7" fmla="*/ 7 h 9"/>
                <a:gd name="T8" fmla="*/ 0 w 38"/>
                <a:gd name="T9" fmla="*/ 7 h 9"/>
                <a:gd name="T10" fmla="*/ 3 w 38"/>
                <a:gd name="T11" fmla="*/ 4 h 9"/>
                <a:gd name="T12" fmla="*/ 35 w 38"/>
                <a:gd name="T13" fmla="*/ 0 h 9"/>
                <a:gd name="T14" fmla="*/ 38 w 38"/>
                <a:gd name="T1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9">
                  <a:moveTo>
                    <a:pt x="38" y="2"/>
                  </a:moveTo>
                  <a:cubicBezTo>
                    <a:pt x="38" y="4"/>
                    <a:pt x="37" y="5"/>
                    <a:pt x="35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4"/>
                    <a:pt x="3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8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3" name="Freeform 59"/>
            <p:cNvSpPr/>
            <p:nvPr/>
          </p:nvSpPr>
          <p:spPr bwMode="auto">
            <a:xfrm>
              <a:off x="3093244" y="2162371"/>
              <a:ext cx="97631" cy="25004"/>
            </a:xfrm>
            <a:custGeom>
              <a:avLst/>
              <a:gdLst>
                <a:gd name="T0" fmla="*/ 38 w 38"/>
                <a:gd name="T1" fmla="*/ 3 h 10"/>
                <a:gd name="T2" fmla="*/ 35 w 38"/>
                <a:gd name="T3" fmla="*/ 6 h 10"/>
                <a:gd name="T4" fmla="*/ 4 w 38"/>
                <a:gd name="T5" fmla="*/ 9 h 10"/>
                <a:gd name="T6" fmla="*/ 1 w 38"/>
                <a:gd name="T7" fmla="*/ 7 h 10"/>
                <a:gd name="T8" fmla="*/ 1 w 38"/>
                <a:gd name="T9" fmla="*/ 7 h 10"/>
                <a:gd name="T10" fmla="*/ 3 w 38"/>
                <a:gd name="T11" fmla="*/ 4 h 10"/>
                <a:gd name="T12" fmla="*/ 35 w 38"/>
                <a:gd name="T13" fmla="*/ 0 h 10"/>
                <a:gd name="T14" fmla="*/ 38 w 38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">
                  <a:moveTo>
                    <a:pt x="38" y="3"/>
                  </a:moveTo>
                  <a:cubicBezTo>
                    <a:pt x="38" y="4"/>
                    <a:pt x="37" y="5"/>
                    <a:pt x="35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1" y="9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8" y="1"/>
                    <a:pt x="3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4" name="Freeform 60"/>
            <p:cNvSpPr/>
            <p:nvPr/>
          </p:nvSpPr>
          <p:spPr bwMode="auto">
            <a:xfrm>
              <a:off x="3099197" y="2187375"/>
              <a:ext cx="95250" cy="23813"/>
            </a:xfrm>
            <a:custGeom>
              <a:avLst/>
              <a:gdLst>
                <a:gd name="T0" fmla="*/ 37 w 37"/>
                <a:gd name="T1" fmla="*/ 2 h 9"/>
                <a:gd name="T2" fmla="*/ 35 w 37"/>
                <a:gd name="T3" fmla="*/ 5 h 9"/>
                <a:gd name="T4" fmla="*/ 3 w 37"/>
                <a:gd name="T5" fmla="*/ 9 h 9"/>
                <a:gd name="T6" fmla="*/ 0 w 37"/>
                <a:gd name="T7" fmla="*/ 7 h 9"/>
                <a:gd name="T8" fmla="*/ 0 w 37"/>
                <a:gd name="T9" fmla="*/ 7 h 9"/>
                <a:gd name="T10" fmla="*/ 2 w 37"/>
                <a:gd name="T11" fmla="*/ 4 h 9"/>
                <a:gd name="T12" fmla="*/ 34 w 37"/>
                <a:gd name="T13" fmla="*/ 0 h 9"/>
                <a:gd name="T14" fmla="*/ 37 w 37"/>
                <a:gd name="T1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">
                  <a:moveTo>
                    <a:pt x="37" y="2"/>
                  </a:moveTo>
                  <a:cubicBezTo>
                    <a:pt x="37" y="3"/>
                    <a:pt x="36" y="5"/>
                    <a:pt x="35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7" y="1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5" name="Freeform 61"/>
            <p:cNvSpPr/>
            <p:nvPr/>
          </p:nvSpPr>
          <p:spPr bwMode="auto">
            <a:xfrm>
              <a:off x="3139678" y="2211188"/>
              <a:ext cx="57150" cy="20241"/>
            </a:xfrm>
            <a:custGeom>
              <a:avLst/>
              <a:gdLst>
                <a:gd name="T0" fmla="*/ 22 w 22"/>
                <a:gd name="T1" fmla="*/ 2 h 8"/>
                <a:gd name="T2" fmla="*/ 20 w 22"/>
                <a:gd name="T3" fmla="*/ 5 h 8"/>
                <a:gd name="T4" fmla="*/ 3 w 22"/>
                <a:gd name="T5" fmla="*/ 7 h 8"/>
                <a:gd name="T6" fmla="*/ 0 w 22"/>
                <a:gd name="T7" fmla="*/ 5 h 8"/>
                <a:gd name="T8" fmla="*/ 0 w 22"/>
                <a:gd name="T9" fmla="*/ 5 h 8"/>
                <a:gd name="T10" fmla="*/ 2 w 22"/>
                <a:gd name="T11" fmla="*/ 2 h 8"/>
                <a:gd name="T12" fmla="*/ 19 w 22"/>
                <a:gd name="T13" fmla="*/ 0 h 8"/>
                <a:gd name="T14" fmla="*/ 22 w 22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8">
                  <a:moveTo>
                    <a:pt x="22" y="2"/>
                  </a:moveTo>
                  <a:cubicBezTo>
                    <a:pt x="22" y="4"/>
                    <a:pt x="21" y="5"/>
                    <a:pt x="20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2"/>
                    <a:pt x="2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2" y="1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6" name="Freeform 62"/>
            <p:cNvSpPr>
              <a:spLocks noEditPoints="1"/>
            </p:cNvSpPr>
            <p:nvPr/>
          </p:nvSpPr>
          <p:spPr bwMode="auto">
            <a:xfrm>
              <a:off x="1734740" y="1870669"/>
              <a:ext cx="241697" cy="252413"/>
            </a:xfrm>
            <a:custGeom>
              <a:avLst/>
              <a:gdLst>
                <a:gd name="T0" fmla="*/ 71 w 94"/>
                <a:gd name="T1" fmla="*/ 1 h 98"/>
                <a:gd name="T2" fmla="*/ 15 w 94"/>
                <a:gd name="T3" fmla="*/ 8 h 98"/>
                <a:gd name="T4" fmla="*/ 1 w 94"/>
                <a:gd name="T5" fmla="*/ 26 h 98"/>
                <a:gd name="T6" fmla="*/ 6 w 94"/>
                <a:gd name="T7" fmla="*/ 62 h 98"/>
                <a:gd name="T8" fmla="*/ 24 w 94"/>
                <a:gd name="T9" fmla="*/ 76 h 98"/>
                <a:gd name="T10" fmla="*/ 45 w 94"/>
                <a:gd name="T11" fmla="*/ 73 h 98"/>
                <a:gd name="T12" fmla="*/ 46 w 94"/>
                <a:gd name="T13" fmla="*/ 84 h 98"/>
                <a:gd name="T14" fmla="*/ 21 w 94"/>
                <a:gd name="T15" fmla="*/ 88 h 98"/>
                <a:gd name="T16" fmla="*/ 17 w 94"/>
                <a:gd name="T17" fmla="*/ 93 h 98"/>
                <a:gd name="T18" fmla="*/ 22 w 94"/>
                <a:gd name="T19" fmla="*/ 98 h 98"/>
                <a:gd name="T20" fmla="*/ 86 w 94"/>
                <a:gd name="T21" fmla="*/ 90 h 98"/>
                <a:gd name="T22" fmla="*/ 90 w 94"/>
                <a:gd name="T23" fmla="*/ 84 h 98"/>
                <a:gd name="T24" fmla="*/ 84 w 94"/>
                <a:gd name="T25" fmla="*/ 80 h 98"/>
                <a:gd name="T26" fmla="*/ 59 w 94"/>
                <a:gd name="T27" fmla="*/ 83 h 98"/>
                <a:gd name="T28" fmla="*/ 58 w 94"/>
                <a:gd name="T29" fmla="*/ 71 h 98"/>
                <a:gd name="T30" fmla="*/ 79 w 94"/>
                <a:gd name="T31" fmla="*/ 69 h 98"/>
                <a:gd name="T32" fmla="*/ 93 w 94"/>
                <a:gd name="T33" fmla="*/ 51 h 98"/>
                <a:gd name="T34" fmla="*/ 88 w 94"/>
                <a:gd name="T35" fmla="*/ 15 h 98"/>
                <a:gd name="T36" fmla="*/ 71 w 94"/>
                <a:gd name="T37" fmla="*/ 1 h 98"/>
                <a:gd name="T38" fmla="*/ 87 w 94"/>
                <a:gd name="T39" fmla="*/ 52 h 98"/>
                <a:gd name="T40" fmla="*/ 78 w 94"/>
                <a:gd name="T41" fmla="*/ 63 h 98"/>
                <a:gd name="T42" fmla="*/ 23 w 94"/>
                <a:gd name="T43" fmla="*/ 69 h 98"/>
                <a:gd name="T44" fmla="*/ 12 w 94"/>
                <a:gd name="T45" fmla="*/ 61 h 98"/>
                <a:gd name="T46" fmla="*/ 7 w 94"/>
                <a:gd name="T47" fmla="*/ 25 h 98"/>
                <a:gd name="T48" fmla="*/ 16 w 94"/>
                <a:gd name="T49" fmla="*/ 14 h 98"/>
                <a:gd name="T50" fmla="*/ 71 w 94"/>
                <a:gd name="T51" fmla="*/ 7 h 98"/>
                <a:gd name="T52" fmla="*/ 83 w 94"/>
                <a:gd name="T53" fmla="*/ 16 h 98"/>
                <a:gd name="T54" fmla="*/ 87 w 94"/>
                <a:gd name="T55" fmla="*/ 5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98">
                  <a:moveTo>
                    <a:pt x="71" y="1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7" y="9"/>
                    <a:pt x="0" y="17"/>
                    <a:pt x="1" y="26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7" y="71"/>
                    <a:pt x="15" y="77"/>
                    <a:pt x="24" y="7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8" y="88"/>
                    <a:pt x="16" y="90"/>
                    <a:pt x="17" y="93"/>
                  </a:cubicBezTo>
                  <a:cubicBezTo>
                    <a:pt x="17" y="96"/>
                    <a:pt x="19" y="98"/>
                    <a:pt x="22" y="98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8" y="89"/>
                    <a:pt x="90" y="87"/>
                    <a:pt x="90" y="84"/>
                  </a:cubicBezTo>
                  <a:cubicBezTo>
                    <a:pt x="90" y="81"/>
                    <a:pt x="87" y="79"/>
                    <a:pt x="84" y="80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8" y="68"/>
                    <a:pt x="94" y="60"/>
                    <a:pt x="93" y="51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7" y="6"/>
                    <a:pt x="79" y="0"/>
                    <a:pt x="71" y="1"/>
                  </a:cubicBezTo>
                  <a:close/>
                  <a:moveTo>
                    <a:pt x="87" y="52"/>
                  </a:moveTo>
                  <a:cubicBezTo>
                    <a:pt x="88" y="57"/>
                    <a:pt x="84" y="62"/>
                    <a:pt x="78" y="6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7" y="70"/>
                    <a:pt x="12" y="66"/>
                    <a:pt x="12" y="6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0"/>
                    <a:pt x="11" y="15"/>
                    <a:pt x="16" y="14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7" y="7"/>
                    <a:pt x="82" y="10"/>
                    <a:pt x="83" y="16"/>
                  </a:cubicBezTo>
                  <a:lnTo>
                    <a:pt x="87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7" name="Freeform 63"/>
            <p:cNvSpPr/>
            <p:nvPr/>
          </p:nvSpPr>
          <p:spPr bwMode="auto">
            <a:xfrm>
              <a:off x="1772840" y="1917103"/>
              <a:ext cx="152400" cy="30956"/>
            </a:xfrm>
            <a:custGeom>
              <a:avLst/>
              <a:gdLst>
                <a:gd name="T0" fmla="*/ 59 w 59"/>
                <a:gd name="T1" fmla="*/ 2 h 12"/>
                <a:gd name="T2" fmla="*/ 57 w 59"/>
                <a:gd name="T3" fmla="*/ 5 h 12"/>
                <a:gd name="T4" fmla="*/ 4 w 59"/>
                <a:gd name="T5" fmla="*/ 12 h 12"/>
                <a:gd name="T6" fmla="*/ 1 w 59"/>
                <a:gd name="T7" fmla="*/ 9 h 12"/>
                <a:gd name="T8" fmla="*/ 1 w 59"/>
                <a:gd name="T9" fmla="*/ 9 h 12"/>
                <a:gd name="T10" fmla="*/ 3 w 59"/>
                <a:gd name="T11" fmla="*/ 6 h 12"/>
                <a:gd name="T12" fmla="*/ 56 w 59"/>
                <a:gd name="T13" fmla="*/ 0 h 12"/>
                <a:gd name="T14" fmla="*/ 59 w 59"/>
                <a:gd name="T1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">
                  <a:moveTo>
                    <a:pt x="59" y="2"/>
                  </a:moveTo>
                  <a:cubicBezTo>
                    <a:pt x="59" y="4"/>
                    <a:pt x="58" y="5"/>
                    <a:pt x="57" y="5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1" y="6"/>
                    <a:pt x="3" y="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59" y="1"/>
                    <a:pt x="5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8" name="Freeform 64"/>
            <p:cNvSpPr/>
            <p:nvPr/>
          </p:nvSpPr>
          <p:spPr bwMode="auto">
            <a:xfrm>
              <a:off x="1778794" y="1940915"/>
              <a:ext cx="151209" cy="33338"/>
            </a:xfrm>
            <a:custGeom>
              <a:avLst/>
              <a:gdLst>
                <a:gd name="T0" fmla="*/ 58 w 59"/>
                <a:gd name="T1" fmla="*/ 3 h 13"/>
                <a:gd name="T2" fmla="*/ 56 w 59"/>
                <a:gd name="T3" fmla="*/ 6 h 13"/>
                <a:gd name="T4" fmla="*/ 3 w 59"/>
                <a:gd name="T5" fmla="*/ 13 h 13"/>
                <a:gd name="T6" fmla="*/ 0 w 59"/>
                <a:gd name="T7" fmla="*/ 10 h 13"/>
                <a:gd name="T8" fmla="*/ 0 w 59"/>
                <a:gd name="T9" fmla="*/ 10 h 13"/>
                <a:gd name="T10" fmla="*/ 2 w 59"/>
                <a:gd name="T11" fmla="*/ 7 h 13"/>
                <a:gd name="T12" fmla="*/ 55 w 59"/>
                <a:gd name="T13" fmla="*/ 1 h 13"/>
                <a:gd name="T14" fmla="*/ 58 w 59"/>
                <a:gd name="T1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3">
                  <a:moveTo>
                    <a:pt x="58" y="3"/>
                  </a:moveTo>
                  <a:cubicBezTo>
                    <a:pt x="59" y="4"/>
                    <a:pt x="57" y="6"/>
                    <a:pt x="56" y="6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2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7"/>
                    <a:pt x="2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8" y="1"/>
                    <a:pt x="5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9" name="Freeform 65"/>
            <p:cNvSpPr/>
            <p:nvPr/>
          </p:nvSpPr>
          <p:spPr bwMode="auto">
            <a:xfrm>
              <a:off x="1781175" y="1965919"/>
              <a:ext cx="151209" cy="33338"/>
            </a:xfrm>
            <a:custGeom>
              <a:avLst/>
              <a:gdLst>
                <a:gd name="T0" fmla="*/ 59 w 59"/>
                <a:gd name="T1" fmla="*/ 3 h 13"/>
                <a:gd name="T2" fmla="*/ 56 w 59"/>
                <a:gd name="T3" fmla="*/ 6 h 13"/>
                <a:gd name="T4" fmla="*/ 3 w 59"/>
                <a:gd name="T5" fmla="*/ 12 h 13"/>
                <a:gd name="T6" fmla="*/ 0 w 59"/>
                <a:gd name="T7" fmla="*/ 10 h 13"/>
                <a:gd name="T8" fmla="*/ 0 w 59"/>
                <a:gd name="T9" fmla="*/ 10 h 13"/>
                <a:gd name="T10" fmla="*/ 2 w 59"/>
                <a:gd name="T11" fmla="*/ 7 h 13"/>
                <a:gd name="T12" fmla="*/ 56 w 59"/>
                <a:gd name="T13" fmla="*/ 0 h 13"/>
                <a:gd name="T14" fmla="*/ 59 w 59"/>
                <a:gd name="T1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3">
                  <a:moveTo>
                    <a:pt x="59" y="3"/>
                  </a:moveTo>
                  <a:cubicBezTo>
                    <a:pt x="59" y="4"/>
                    <a:pt x="58" y="6"/>
                    <a:pt x="56" y="6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0" y="12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7"/>
                    <a:pt x="2" y="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9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0" name="Freeform 66"/>
            <p:cNvSpPr/>
            <p:nvPr/>
          </p:nvSpPr>
          <p:spPr bwMode="auto">
            <a:xfrm>
              <a:off x="1824038" y="1992113"/>
              <a:ext cx="110728" cy="28575"/>
            </a:xfrm>
            <a:custGeom>
              <a:avLst/>
              <a:gdLst>
                <a:gd name="T0" fmla="*/ 43 w 43"/>
                <a:gd name="T1" fmla="*/ 3 h 11"/>
                <a:gd name="T2" fmla="*/ 40 w 43"/>
                <a:gd name="T3" fmla="*/ 6 h 11"/>
                <a:gd name="T4" fmla="*/ 3 w 43"/>
                <a:gd name="T5" fmla="*/ 10 h 11"/>
                <a:gd name="T6" fmla="*/ 0 w 43"/>
                <a:gd name="T7" fmla="*/ 8 h 11"/>
                <a:gd name="T8" fmla="*/ 0 w 43"/>
                <a:gd name="T9" fmla="*/ 8 h 11"/>
                <a:gd name="T10" fmla="*/ 3 w 43"/>
                <a:gd name="T11" fmla="*/ 5 h 11"/>
                <a:gd name="T12" fmla="*/ 40 w 43"/>
                <a:gd name="T13" fmla="*/ 0 h 11"/>
                <a:gd name="T14" fmla="*/ 43 w 43"/>
                <a:gd name="T1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1">
                  <a:moveTo>
                    <a:pt x="43" y="3"/>
                  </a:moveTo>
                  <a:cubicBezTo>
                    <a:pt x="43" y="4"/>
                    <a:pt x="42" y="6"/>
                    <a:pt x="40" y="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1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5"/>
                    <a:pt x="3" y="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3" y="1"/>
                    <a:pt x="43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1" name="Freeform 67"/>
            <p:cNvSpPr>
              <a:spLocks noEditPoints="1"/>
            </p:cNvSpPr>
            <p:nvPr/>
          </p:nvSpPr>
          <p:spPr bwMode="auto">
            <a:xfrm>
              <a:off x="983457" y="1952822"/>
              <a:ext cx="177403" cy="216694"/>
            </a:xfrm>
            <a:custGeom>
              <a:avLst/>
              <a:gdLst>
                <a:gd name="T0" fmla="*/ 15 w 69"/>
                <a:gd name="T1" fmla="*/ 5 h 84"/>
                <a:gd name="T2" fmla="*/ 7 w 69"/>
                <a:gd name="T3" fmla="*/ 69 h 84"/>
                <a:gd name="T4" fmla="*/ 54 w 69"/>
                <a:gd name="T5" fmla="*/ 79 h 84"/>
                <a:gd name="T6" fmla="*/ 62 w 69"/>
                <a:gd name="T7" fmla="*/ 15 h 84"/>
                <a:gd name="T8" fmla="*/ 23 w 69"/>
                <a:gd name="T9" fmla="*/ 71 h 84"/>
                <a:gd name="T10" fmla="*/ 15 w 69"/>
                <a:gd name="T11" fmla="*/ 74 h 84"/>
                <a:gd name="T12" fmla="*/ 12 w 69"/>
                <a:gd name="T13" fmla="*/ 68 h 84"/>
                <a:gd name="T14" fmla="*/ 21 w 69"/>
                <a:gd name="T15" fmla="*/ 65 h 84"/>
                <a:gd name="T16" fmla="*/ 23 w 69"/>
                <a:gd name="T17" fmla="*/ 71 h 84"/>
                <a:gd name="T18" fmla="*/ 20 w 69"/>
                <a:gd name="T19" fmla="*/ 60 h 84"/>
                <a:gd name="T20" fmla="*/ 11 w 69"/>
                <a:gd name="T21" fmla="*/ 59 h 84"/>
                <a:gd name="T22" fmla="*/ 12 w 69"/>
                <a:gd name="T23" fmla="*/ 53 h 84"/>
                <a:gd name="T24" fmla="*/ 21 w 69"/>
                <a:gd name="T25" fmla="*/ 53 h 84"/>
                <a:gd name="T26" fmla="*/ 20 w 69"/>
                <a:gd name="T27" fmla="*/ 45 h 84"/>
                <a:gd name="T28" fmla="*/ 12 w 69"/>
                <a:gd name="T29" fmla="*/ 48 h 84"/>
                <a:gd name="T30" fmla="*/ 9 w 69"/>
                <a:gd name="T31" fmla="*/ 42 h 84"/>
                <a:gd name="T32" fmla="*/ 18 w 69"/>
                <a:gd name="T33" fmla="*/ 39 h 84"/>
                <a:gd name="T34" fmla="*/ 20 w 69"/>
                <a:gd name="T35" fmla="*/ 45 h 84"/>
                <a:gd name="T36" fmla="*/ 35 w 69"/>
                <a:gd name="T37" fmla="*/ 71 h 84"/>
                <a:gd name="T38" fmla="*/ 26 w 69"/>
                <a:gd name="T39" fmla="*/ 71 h 84"/>
                <a:gd name="T40" fmla="*/ 27 w 69"/>
                <a:gd name="T41" fmla="*/ 64 h 84"/>
                <a:gd name="T42" fmla="*/ 36 w 69"/>
                <a:gd name="T43" fmla="*/ 65 h 84"/>
                <a:gd name="T44" fmla="*/ 35 w 69"/>
                <a:gd name="T45" fmla="*/ 57 h 84"/>
                <a:gd name="T46" fmla="*/ 26 w 69"/>
                <a:gd name="T47" fmla="*/ 59 h 84"/>
                <a:gd name="T48" fmla="*/ 24 w 69"/>
                <a:gd name="T49" fmla="*/ 53 h 84"/>
                <a:gd name="T50" fmla="*/ 32 w 69"/>
                <a:gd name="T51" fmla="*/ 51 h 84"/>
                <a:gd name="T52" fmla="*/ 35 w 69"/>
                <a:gd name="T53" fmla="*/ 57 h 84"/>
                <a:gd name="T54" fmla="*/ 32 w 69"/>
                <a:gd name="T55" fmla="*/ 45 h 84"/>
                <a:gd name="T56" fmla="*/ 23 w 69"/>
                <a:gd name="T57" fmla="*/ 45 h 84"/>
                <a:gd name="T58" fmla="*/ 24 w 69"/>
                <a:gd name="T59" fmla="*/ 39 h 84"/>
                <a:gd name="T60" fmla="*/ 33 w 69"/>
                <a:gd name="T61" fmla="*/ 39 h 84"/>
                <a:gd name="T62" fmla="*/ 49 w 69"/>
                <a:gd name="T63" fmla="*/ 68 h 84"/>
                <a:gd name="T64" fmla="*/ 41 w 69"/>
                <a:gd name="T65" fmla="*/ 70 h 84"/>
                <a:gd name="T66" fmla="*/ 39 w 69"/>
                <a:gd name="T67" fmla="*/ 64 h 84"/>
                <a:gd name="T68" fmla="*/ 47 w 69"/>
                <a:gd name="T69" fmla="*/ 62 h 84"/>
                <a:gd name="T70" fmla="*/ 49 w 69"/>
                <a:gd name="T71" fmla="*/ 68 h 84"/>
                <a:gd name="T72" fmla="*/ 47 w 69"/>
                <a:gd name="T73" fmla="*/ 57 h 84"/>
                <a:gd name="T74" fmla="*/ 38 w 69"/>
                <a:gd name="T75" fmla="*/ 56 h 84"/>
                <a:gd name="T76" fmla="*/ 38 w 69"/>
                <a:gd name="T77" fmla="*/ 50 h 84"/>
                <a:gd name="T78" fmla="*/ 47 w 69"/>
                <a:gd name="T79" fmla="*/ 50 h 84"/>
                <a:gd name="T80" fmla="*/ 46 w 69"/>
                <a:gd name="T81" fmla="*/ 42 h 84"/>
                <a:gd name="T82" fmla="*/ 38 w 69"/>
                <a:gd name="T83" fmla="*/ 45 h 84"/>
                <a:gd name="T84" fmla="*/ 36 w 69"/>
                <a:gd name="T85" fmla="*/ 39 h 84"/>
                <a:gd name="T86" fmla="*/ 44 w 69"/>
                <a:gd name="T87" fmla="*/ 36 h 84"/>
                <a:gd name="T88" fmla="*/ 46 w 69"/>
                <a:gd name="T89" fmla="*/ 42 h 84"/>
                <a:gd name="T90" fmla="*/ 61 w 69"/>
                <a:gd name="T91" fmla="*/ 68 h 84"/>
                <a:gd name="T92" fmla="*/ 52 w 69"/>
                <a:gd name="T93" fmla="*/ 67 h 84"/>
                <a:gd name="T94" fmla="*/ 53 w 69"/>
                <a:gd name="T95" fmla="*/ 61 h 84"/>
                <a:gd name="T96" fmla="*/ 62 w 69"/>
                <a:gd name="T97" fmla="*/ 61 h 84"/>
                <a:gd name="T98" fmla="*/ 61 w 69"/>
                <a:gd name="T99" fmla="*/ 53 h 84"/>
                <a:gd name="T100" fmla="*/ 53 w 69"/>
                <a:gd name="T101" fmla="*/ 56 h 84"/>
                <a:gd name="T102" fmla="*/ 50 w 69"/>
                <a:gd name="T103" fmla="*/ 50 h 84"/>
                <a:gd name="T104" fmla="*/ 59 w 69"/>
                <a:gd name="T105" fmla="*/ 47 h 84"/>
                <a:gd name="T106" fmla="*/ 61 w 69"/>
                <a:gd name="T107" fmla="*/ 53 h 84"/>
                <a:gd name="T108" fmla="*/ 58 w 69"/>
                <a:gd name="T109" fmla="*/ 42 h 84"/>
                <a:gd name="T110" fmla="*/ 49 w 69"/>
                <a:gd name="T111" fmla="*/ 42 h 84"/>
                <a:gd name="T112" fmla="*/ 50 w 69"/>
                <a:gd name="T113" fmla="*/ 35 h 84"/>
                <a:gd name="T114" fmla="*/ 59 w 69"/>
                <a:gd name="T115" fmla="*/ 36 h 84"/>
                <a:gd name="T116" fmla="*/ 57 w 69"/>
                <a:gd name="T117" fmla="*/ 20 h 84"/>
                <a:gd name="T118" fmla="*/ 18 w 69"/>
                <a:gd name="T119" fmla="*/ 34 h 84"/>
                <a:gd name="T120" fmla="*/ 7 w 69"/>
                <a:gd name="T121" fmla="*/ 22 h 84"/>
                <a:gd name="T122" fmla="*/ 45 w 69"/>
                <a:gd name="T123" fmla="*/ 7 h 84"/>
                <a:gd name="T124" fmla="*/ 57 w 69"/>
                <a:gd name="T12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" h="84">
                  <a:moveTo>
                    <a:pt x="45" y="1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6" y="6"/>
                    <a:pt x="0" y="14"/>
                    <a:pt x="1" y="22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8" y="78"/>
                    <a:pt x="16" y="84"/>
                    <a:pt x="24" y="83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63" y="78"/>
                    <a:pt x="69" y="70"/>
                    <a:pt x="68" y="6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6"/>
                    <a:pt x="53" y="0"/>
                    <a:pt x="45" y="1"/>
                  </a:cubicBezTo>
                  <a:close/>
                  <a:moveTo>
                    <a:pt x="23" y="71"/>
                  </a:moveTo>
                  <a:cubicBezTo>
                    <a:pt x="23" y="72"/>
                    <a:pt x="23" y="73"/>
                    <a:pt x="22" y="73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4"/>
                    <a:pt x="13" y="73"/>
                    <a:pt x="13" y="72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7"/>
                    <a:pt x="13" y="66"/>
                    <a:pt x="14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2" y="65"/>
                    <a:pt x="23" y="65"/>
                    <a:pt x="23" y="66"/>
                  </a:cubicBezTo>
                  <a:lnTo>
                    <a:pt x="23" y="71"/>
                  </a:lnTo>
                  <a:close/>
                  <a:moveTo>
                    <a:pt x="22" y="58"/>
                  </a:moveTo>
                  <a:cubicBezTo>
                    <a:pt x="22" y="59"/>
                    <a:pt x="21" y="60"/>
                    <a:pt x="20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0"/>
                    <a:pt x="11" y="59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4"/>
                    <a:pt x="11" y="53"/>
                    <a:pt x="12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2"/>
                    <a:pt x="21" y="53"/>
                    <a:pt x="21" y="53"/>
                  </a:cubicBezTo>
                  <a:lnTo>
                    <a:pt x="22" y="58"/>
                  </a:lnTo>
                  <a:close/>
                  <a:moveTo>
                    <a:pt x="20" y="45"/>
                  </a:moveTo>
                  <a:cubicBezTo>
                    <a:pt x="20" y="46"/>
                    <a:pt x="20" y="47"/>
                    <a:pt x="19" y="47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48"/>
                    <a:pt x="10" y="47"/>
                    <a:pt x="10" y="47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1"/>
                    <a:pt x="10" y="40"/>
                    <a:pt x="11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19" y="40"/>
                    <a:pt x="20" y="41"/>
                  </a:cubicBezTo>
                  <a:lnTo>
                    <a:pt x="20" y="45"/>
                  </a:lnTo>
                  <a:close/>
                  <a:moveTo>
                    <a:pt x="36" y="69"/>
                  </a:moveTo>
                  <a:cubicBezTo>
                    <a:pt x="36" y="70"/>
                    <a:pt x="36" y="71"/>
                    <a:pt x="35" y="71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7" y="72"/>
                    <a:pt x="26" y="71"/>
                    <a:pt x="26" y="71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5" y="65"/>
                    <a:pt x="26" y="64"/>
                    <a:pt x="27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3"/>
                    <a:pt x="36" y="64"/>
                    <a:pt x="36" y="65"/>
                  </a:cubicBezTo>
                  <a:lnTo>
                    <a:pt x="36" y="69"/>
                  </a:lnTo>
                  <a:close/>
                  <a:moveTo>
                    <a:pt x="35" y="57"/>
                  </a:moveTo>
                  <a:cubicBezTo>
                    <a:pt x="35" y="57"/>
                    <a:pt x="34" y="58"/>
                    <a:pt x="3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8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2"/>
                    <a:pt x="25" y="51"/>
                    <a:pt x="25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3" y="50"/>
                    <a:pt x="34" y="51"/>
                    <a:pt x="34" y="52"/>
                  </a:cubicBezTo>
                  <a:lnTo>
                    <a:pt x="35" y="57"/>
                  </a:lnTo>
                  <a:close/>
                  <a:moveTo>
                    <a:pt x="33" y="44"/>
                  </a:moveTo>
                  <a:cubicBezTo>
                    <a:pt x="33" y="45"/>
                    <a:pt x="33" y="45"/>
                    <a:pt x="32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6"/>
                    <a:pt x="23" y="46"/>
                    <a:pt x="23" y="45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39"/>
                    <a:pt x="23" y="39"/>
                    <a:pt x="24" y="3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8"/>
                    <a:pt x="33" y="38"/>
                    <a:pt x="33" y="39"/>
                  </a:cubicBezTo>
                  <a:lnTo>
                    <a:pt x="33" y="44"/>
                  </a:lnTo>
                  <a:close/>
                  <a:moveTo>
                    <a:pt x="49" y="68"/>
                  </a:moveTo>
                  <a:cubicBezTo>
                    <a:pt x="50" y="69"/>
                    <a:pt x="49" y="69"/>
                    <a:pt x="48" y="6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0" y="70"/>
                    <a:pt x="39" y="70"/>
                    <a:pt x="39" y="69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3"/>
                    <a:pt x="39" y="63"/>
                    <a:pt x="40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9" y="62"/>
                    <a:pt x="49" y="63"/>
                  </a:cubicBezTo>
                  <a:lnTo>
                    <a:pt x="49" y="68"/>
                  </a:lnTo>
                  <a:close/>
                  <a:moveTo>
                    <a:pt x="48" y="55"/>
                  </a:moveTo>
                  <a:cubicBezTo>
                    <a:pt x="48" y="56"/>
                    <a:pt x="47" y="57"/>
                    <a:pt x="47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9" y="58"/>
                    <a:pt x="38" y="57"/>
                    <a:pt x="38" y="56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8" y="50"/>
                    <a:pt x="38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47" y="49"/>
                    <a:pt x="47" y="50"/>
                  </a:cubicBezTo>
                  <a:lnTo>
                    <a:pt x="48" y="55"/>
                  </a:lnTo>
                  <a:close/>
                  <a:moveTo>
                    <a:pt x="46" y="42"/>
                  </a:moveTo>
                  <a:cubicBezTo>
                    <a:pt x="46" y="43"/>
                    <a:pt x="46" y="44"/>
                    <a:pt x="4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5"/>
                    <a:pt x="36" y="44"/>
                    <a:pt x="36" y="43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5" y="38"/>
                    <a:pt x="36" y="37"/>
                    <a:pt x="37" y="37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5" y="36"/>
                    <a:pt x="46" y="37"/>
                    <a:pt x="46" y="37"/>
                  </a:cubicBezTo>
                  <a:lnTo>
                    <a:pt x="46" y="42"/>
                  </a:lnTo>
                  <a:close/>
                  <a:moveTo>
                    <a:pt x="63" y="66"/>
                  </a:moveTo>
                  <a:cubicBezTo>
                    <a:pt x="63" y="67"/>
                    <a:pt x="62" y="68"/>
                    <a:pt x="61" y="68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3" y="69"/>
                    <a:pt x="52" y="68"/>
                    <a:pt x="52" y="67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2"/>
                    <a:pt x="52" y="61"/>
                    <a:pt x="53" y="61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1" y="60"/>
                    <a:pt x="62" y="61"/>
                    <a:pt x="62" y="61"/>
                  </a:cubicBezTo>
                  <a:lnTo>
                    <a:pt x="63" y="66"/>
                  </a:lnTo>
                  <a:close/>
                  <a:moveTo>
                    <a:pt x="61" y="53"/>
                  </a:moveTo>
                  <a:cubicBezTo>
                    <a:pt x="61" y="54"/>
                    <a:pt x="60" y="55"/>
                    <a:pt x="60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9"/>
                    <a:pt x="51" y="48"/>
                    <a:pt x="52" y="48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7"/>
                    <a:pt x="60" y="48"/>
                    <a:pt x="60" y="49"/>
                  </a:cubicBezTo>
                  <a:lnTo>
                    <a:pt x="61" y="53"/>
                  </a:lnTo>
                  <a:close/>
                  <a:moveTo>
                    <a:pt x="59" y="40"/>
                  </a:moveTo>
                  <a:cubicBezTo>
                    <a:pt x="60" y="41"/>
                    <a:pt x="59" y="42"/>
                    <a:pt x="58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0" y="43"/>
                    <a:pt x="49" y="43"/>
                    <a:pt x="49" y="42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6"/>
                    <a:pt x="49" y="35"/>
                    <a:pt x="50" y="35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8" y="34"/>
                    <a:pt x="59" y="35"/>
                    <a:pt x="59" y="36"/>
                  </a:cubicBezTo>
                  <a:lnTo>
                    <a:pt x="59" y="40"/>
                  </a:lnTo>
                  <a:close/>
                  <a:moveTo>
                    <a:pt x="57" y="20"/>
                  </a:moveTo>
                  <a:cubicBezTo>
                    <a:pt x="58" y="25"/>
                    <a:pt x="54" y="30"/>
                    <a:pt x="48" y="31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3" y="35"/>
                    <a:pt x="8" y="31"/>
                    <a:pt x="7" y="26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16"/>
                    <a:pt x="10" y="11"/>
                    <a:pt x="16" y="11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51" y="6"/>
                    <a:pt x="56" y="10"/>
                    <a:pt x="56" y="16"/>
                  </a:cubicBezTo>
                  <a:lnTo>
                    <a:pt x="57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2" name="Freeform 68"/>
            <p:cNvSpPr/>
            <p:nvPr/>
          </p:nvSpPr>
          <p:spPr bwMode="auto">
            <a:xfrm>
              <a:off x="1010841" y="1987350"/>
              <a:ext cx="48815" cy="48816"/>
            </a:xfrm>
            <a:custGeom>
              <a:avLst/>
              <a:gdLst>
                <a:gd name="T0" fmla="*/ 16 w 19"/>
                <a:gd name="T1" fmla="*/ 6 h 19"/>
                <a:gd name="T2" fmla="*/ 12 w 19"/>
                <a:gd name="T3" fmla="*/ 6 h 19"/>
                <a:gd name="T4" fmla="*/ 11 w 19"/>
                <a:gd name="T5" fmla="*/ 2 h 19"/>
                <a:gd name="T6" fmla="*/ 8 w 19"/>
                <a:gd name="T7" fmla="*/ 0 h 19"/>
                <a:gd name="T8" fmla="*/ 6 w 19"/>
                <a:gd name="T9" fmla="*/ 3 h 19"/>
                <a:gd name="T10" fmla="*/ 7 w 19"/>
                <a:gd name="T11" fmla="*/ 7 h 19"/>
                <a:gd name="T12" fmla="*/ 2 w 19"/>
                <a:gd name="T13" fmla="*/ 8 h 19"/>
                <a:gd name="T14" fmla="*/ 0 w 19"/>
                <a:gd name="T15" fmla="*/ 11 h 19"/>
                <a:gd name="T16" fmla="*/ 3 w 19"/>
                <a:gd name="T17" fmla="*/ 13 h 19"/>
                <a:gd name="T18" fmla="*/ 7 w 19"/>
                <a:gd name="T19" fmla="*/ 12 h 19"/>
                <a:gd name="T20" fmla="*/ 8 w 19"/>
                <a:gd name="T21" fmla="*/ 17 h 19"/>
                <a:gd name="T22" fmla="*/ 11 w 19"/>
                <a:gd name="T23" fmla="*/ 19 h 19"/>
                <a:gd name="T24" fmla="*/ 13 w 19"/>
                <a:gd name="T25" fmla="*/ 16 h 19"/>
                <a:gd name="T26" fmla="*/ 13 w 19"/>
                <a:gd name="T27" fmla="*/ 12 h 19"/>
                <a:gd name="T28" fmla="*/ 17 w 19"/>
                <a:gd name="T29" fmla="*/ 11 h 19"/>
                <a:gd name="T30" fmla="*/ 19 w 19"/>
                <a:gd name="T31" fmla="*/ 8 h 19"/>
                <a:gd name="T32" fmla="*/ 16 w 19"/>
                <a:gd name="T3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6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2" y="13"/>
                    <a:pt x="3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9" y="19"/>
                    <a:pt x="11" y="19"/>
                  </a:cubicBezTo>
                  <a:cubicBezTo>
                    <a:pt x="12" y="19"/>
                    <a:pt x="13" y="17"/>
                    <a:pt x="13" y="1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8"/>
                  </a:cubicBezTo>
                  <a:cubicBezTo>
                    <a:pt x="19" y="7"/>
                    <a:pt x="17" y="6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3" name="Freeform 69"/>
            <p:cNvSpPr/>
            <p:nvPr/>
          </p:nvSpPr>
          <p:spPr bwMode="auto">
            <a:xfrm>
              <a:off x="1067990" y="1994494"/>
              <a:ext cx="51197" cy="17860"/>
            </a:xfrm>
            <a:custGeom>
              <a:avLst/>
              <a:gdLst>
                <a:gd name="T0" fmla="*/ 16 w 20"/>
                <a:gd name="T1" fmla="*/ 0 h 7"/>
                <a:gd name="T2" fmla="*/ 3 w 20"/>
                <a:gd name="T3" fmla="*/ 2 h 7"/>
                <a:gd name="T4" fmla="*/ 1 w 20"/>
                <a:gd name="T5" fmla="*/ 5 h 7"/>
                <a:gd name="T6" fmla="*/ 4 w 20"/>
                <a:gd name="T7" fmla="*/ 7 h 7"/>
                <a:gd name="T8" fmla="*/ 17 w 20"/>
                <a:gd name="T9" fmla="*/ 5 h 7"/>
                <a:gd name="T10" fmla="*/ 20 w 20"/>
                <a:gd name="T11" fmla="*/ 2 h 7"/>
                <a:gd name="T12" fmla="*/ 16 w 2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7">
                  <a:moveTo>
                    <a:pt x="1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1" y="5"/>
                  </a:cubicBezTo>
                  <a:cubicBezTo>
                    <a:pt x="1" y="6"/>
                    <a:pt x="2" y="7"/>
                    <a:pt x="4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20" y="4"/>
                    <a:pt x="20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4" name="Freeform 70"/>
            <p:cNvSpPr>
              <a:spLocks noEditPoints="1"/>
            </p:cNvSpPr>
            <p:nvPr/>
          </p:nvSpPr>
          <p:spPr bwMode="auto">
            <a:xfrm>
              <a:off x="3471862" y="2365969"/>
              <a:ext cx="179784" cy="215504"/>
            </a:xfrm>
            <a:custGeom>
              <a:avLst/>
              <a:gdLst>
                <a:gd name="T0" fmla="*/ 15 w 70"/>
                <a:gd name="T1" fmla="*/ 4 h 84"/>
                <a:gd name="T2" fmla="*/ 7 w 70"/>
                <a:gd name="T3" fmla="*/ 69 h 84"/>
                <a:gd name="T4" fmla="*/ 54 w 70"/>
                <a:gd name="T5" fmla="*/ 79 h 84"/>
                <a:gd name="T6" fmla="*/ 63 w 70"/>
                <a:gd name="T7" fmla="*/ 15 h 84"/>
                <a:gd name="T8" fmla="*/ 24 w 70"/>
                <a:gd name="T9" fmla="*/ 71 h 84"/>
                <a:gd name="T10" fmla="*/ 15 w 70"/>
                <a:gd name="T11" fmla="*/ 73 h 84"/>
                <a:gd name="T12" fmla="*/ 13 w 70"/>
                <a:gd name="T13" fmla="*/ 67 h 84"/>
                <a:gd name="T14" fmla="*/ 21 w 70"/>
                <a:gd name="T15" fmla="*/ 65 h 84"/>
                <a:gd name="T16" fmla="*/ 24 w 70"/>
                <a:gd name="T17" fmla="*/ 71 h 84"/>
                <a:gd name="T18" fmla="*/ 21 w 70"/>
                <a:gd name="T19" fmla="*/ 60 h 84"/>
                <a:gd name="T20" fmla="*/ 12 w 70"/>
                <a:gd name="T21" fmla="*/ 59 h 84"/>
                <a:gd name="T22" fmla="*/ 13 w 70"/>
                <a:gd name="T23" fmla="*/ 53 h 84"/>
                <a:gd name="T24" fmla="*/ 21 w 70"/>
                <a:gd name="T25" fmla="*/ 53 h 84"/>
                <a:gd name="T26" fmla="*/ 20 w 70"/>
                <a:gd name="T27" fmla="*/ 45 h 84"/>
                <a:gd name="T28" fmla="*/ 12 w 70"/>
                <a:gd name="T29" fmla="*/ 48 h 84"/>
                <a:gd name="T30" fmla="*/ 10 w 70"/>
                <a:gd name="T31" fmla="*/ 42 h 84"/>
                <a:gd name="T32" fmla="*/ 18 w 70"/>
                <a:gd name="T33" fmla="*/ 39 h 84"/>
                <a:gd name="T34" fmla="*/ 20 w 70"/>
                <a:gd name="T35" fmla="*/ 45 h 84"/>
                <a:gd name="T36" fmla="*/ 35 w 70"/>
                <a:gd name="T37" fmla="*/ 71 h 84"/>
                <a:gd name="T38" fmla="*/ 26 w 70"/>
                <a:gd name="T39" fmla="*/ 70 h 84"/>
                <a:gd name="T40" fmla="*/ 27 w 70"/>
                <a:gd name="T41" fmla="*/ 64 h 84"/>
                <a:gd name="T42" fmla="*/ 36 w 70"/>
                <a:gd name="T43" fmla="*/ 64 h 84"/>
                <a:gd name="T44" fmla="*/ 35 w 70"/>
                <a:gd name="T45" fmla="*/ 56 h 84"/>
                <a:gd name="T46" fmla="*/ 27 w 70"/>
                <a:gd name="T47" fmla="*/ 59 h 84"/>
                <a:gd name="T48" fmla="*/ 24 w 70"/>
                <a:gd name="T49" fmla="*/ 53 h 84"/>
                <a:gd name="T50" fmla="*/ 33 w 70"/>
                <a:gd name="T51" fmla="*/ 50 h 84"/>
                <a:gd name="T52" fmla="*/ 35 w 70"/>
                <a:gd name="T53" fmla="*/ 56 h 84"/>
                <a:gd name="T54" fmla="*/ 32 w 70"/>
                <a:gd name="T55" fmla="*/ 45 h 84"/>
                <a:gd name="T56" fmla="*/ 23 w 70"/>
                <a:gd name="T57" fmla="*/ 45 h 84"/>
                <a:gd name="T58" fmla="*/ 24 w 70"/>
                <a:gd name="T59" fmla="*/ 38 h 84"/>
                <a:gd name="T60" fmla="*/ 33 w 70"/>
                <a:gd name="T61" fmla="*/ 39 h 84"/>
                <a:gd name="T62" fmla="*/ 50 w 70"/>
                <a:gd name="T63" fmla="*/ 68 h 84"/>
                <a:gd name="T64" fmla="*/ 41 w 70"/>
                <a:gd name="T65" fmla="*/ 70 h 84"/>
                <a:gd name="T66" fmla="*/ 39 w 70"/>
                <a:gd name="T67" fmla="*/ 64 h 84"/>
                <a:gd name="T68" fmla="*/ 47 w 70"/>
                <a:gd name="T69" fmla="*/ 62 h 84"/>
                <a:gd name="T70" fmla="*/ 50 w 70"/>
                <a:gd name="T71" fmla="*/ 68 h 84"/>
                <a:gd name="T72" fmla="*/ 47 w 70"/>
                <a:gd name="T73" fmla="*/ 56 h 84"/>
                <a:gd name="T74" fmla="*/ 38 w 70"/>
                <a:gd name="T75" fmla="*/ 56 h 84"/>
                <a:gd name="T76" fmla="*/ 39 w 70"/>
                <a:gd name="T77" fmla="*/ 50 h 84"/>
                <a:gd name="T78" fmla="*/ 48 w 70"/>
                <a:gd name="T79" fmla="*/ 50 h 84"/>
                <a:gd name="T80" fmla="*/ 47 w 70"/>
                <a:gd name="T81" fmla="*/ 42 h 84"/>
                <a:gd name="T82" fmla="*/ 38 w 70"/>
                <a:gd name="T83" fmla="*/ 45 h 84"/>
                <a:gd name="T84" fmla="*/ 36 w 70"/>
                <a:gd name="T85" fmla="*/ 39 h 84"/>
                <a:gd name="T86" fmla="*/ 44 w 70"/>
                <a:gd name="T87" fmla="*/ 36 h 84"/>
                <a:gd name="T88" fmla="*/ 47 w 70"/>
                <a:gd name="T89" fmla="*/ 42 h 84"/>
                <a:gd name="T90" fmla="*/ 62 w 70"/>
                <a:gd name="T91" fmla="*/ 68 h 84"/>
                <a:gd name="T92" fmla="*/ 53 w 70"/>
                <a:gd name="T93" fmla="*/ 67 h 84"/>
                <a:gd name="T94" fmla="*/ 53 w 70"/>
                <a:gd name="T95" fmla="*/ 61 h 84"/>
                <a:gd name="T96" fmla="*/ 62 w 70"/>
                <a:gd name="T97" fmla="*/ 61 h 84"/>
                <a:gd name="T98" fmla="*/ 61 w 70"/>
                <a:gd name="T99" fmla="*/ 53 h 84"/>
                <a:gd name="T100" fmla="*/ 53 w 70"/>
                <a:gd name="T101" fmla="*/ 56 h 84"/>
                <a:gd name="T102" fmla="*/ 51 w 70"/>
                <a:gd name="T103" fmla="*/ 50 h 84"/>
                <a:gd name="T104" fmla="*/ 59 w 70"/>
                <a:gd name="T105" fmla="*/ 47 h 84"/>
                <a:gd name="T106" fmla="*/ 61 w 70"/>
                <a:gd name="T107" fmla="*/ 53 h 84"/>
                <a:gd name="T108" fmla="*/ 58 w 70"/>
                <a:gd name="T109" fmla="*/ 42 h 84"/>
                <a:gd name="T110" fmla="*/ 50 w 70"/>
                <a:gd name="T111" fmla="*/ 42 h 84"/>
                <a:gd name="T112" fmla="*/ 50 w 70"/>
                <a:gd name="T113" fmla="*/ 35 h 84"/>
                <a:gd name="T114" fmla="*/ 59 w 70"/>
                <a:gd name="T115" fmla="*/ 36 h 84"/>
                <a:gd name="T116" fmla="*/ 57 w 70"/>
                <a:gd name="T117" fmla="*/ 19 h 84"/>
                <a:gd name="T118" fmla="*/ 19 w 70"/>
                <a:gd name="T119" fmla="*/ 34 h 84"/>
                <a:gd name="T120" fmla="*/ 7 w 70"/>
                <a:gd name="T121" fmla="*/ 22 h 84"/>
                <a:gd name="T122" fmla="*/ 46 w 70"/>
                <a:gd name="T123" fmla="*/ 7 h 84"/>
                <a:gd name="T124" fmla="*/ 57 w 70"/>
                <a:gd name="T125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" h="84">
                  <a:moveTo>
                    <a:pt x="45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6" y="6"/>
                    <a:pt x="0" y="14"/>
                    <a:pt x="1" y="22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8" y="78"/>
                    <a:pt x="16" y="84"/>
                    <a:pt x="25" y="83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63" y="78"/>
                    <a:pt x="70" y="70"/>
                    <a:pt x="68" y="61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2" y="6"/>
                    <a:pt x="54" y="0"/>
                    <a:pt x="45" y="1"/>
                  </a:cubicBezTo>
                  <a:close/>
                  <a:moveTo>
                    <a:pt x="24" y="71"/>
                  </a:moveTo>
                  <a:cubicBezTo>
                    <a:pt x="24" y="72"/>
                    <a:pt x="23" y="72"/>
                    <a:pt x="22" y="72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4" y="73"/>
                    <a:pt x="13" y="73"/>
                    <a:pt x="13" y="7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7"/>
                    <a:pt x="13" y="66"/>
                    <a:pt x="14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2" y="65"/>
                    <a:pt x="23" y="65"/>
                    <a:pt x="23" y="66"/>
                  </a:cubicBezTo>
                  <a:lnTo>
                    <a:pt x="24" y="71"/>
                  </a:lnTo>
                  <a:close/>
                  <a:moveTo>
                    <a:pt x="22" y="58"/>
                  </a:moveTo>
                  <a:cubicBezTo>
                    <a:pt x="22" y="59"/>
                    <a:pt x="21" y="60"/>
                    <a:pt x="21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61"/>
                    <a:pt x="12" y="60"/>
                    <a:pt x="12" y="59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4"/>
                    <a:pt x="12" y="53"/>
                    <a:pt x="13" y="5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1" y="52"/>
                    <a:pt x="21" y="53"/>
                  </a:cubicBezTo>
                  <a:lnTo>
                    <a:pt x="22" y="58"/>
                  </a:lnTo>
                  <a:close/>
                  <a:moveTo>
                    <a:pt x="20" y="45"/>
                  </a:moveTo>
                  <a:cubicBezTo>
                    <a:pt x="20" y="46"/>
                    <a:pt x="20" y="47"/>
                    <a:pt x="19" y="47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48"/>
                    <a:pt x="10" y="47"/>
                    <a:pt x="10" y="46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1"/>
                    <a:pt x="10" y="40"/>
                    <a:pt x="11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20" y="40"/>
                    <a:pt x="20" y="40"/>
                  </a:cubicBezTo>
                  <a:lnTo>
                    <a:pt x="20" y="45"/>
                  </a:lnTo>
                  <a:close/>
                  <a:moveTo>
                    <a:pt x="37" y="69"/>
                  </a:moveTo>
                  <a:cubicBezTo>
                    <a:pt x="37" y="70"/>
                    <a:pt x="36" y="71"/>
                    <a:pt x="35" y="71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7" y="72"/>
                    <a:pt x="27" y="71"/>
                    <a:pt x="26" y="70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6" y="65"/>
                    <a:pt x="26" y="64"/>
                    <a:pt x="27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3"/>
                    <a:pt x="36" y="64"/>
                    <a:pt x="36" y="64"/>
                  </a:cubicBezTo>
                  <a:lnTo>
                    <a:pt x="37" y="69"/>
                  </a:lnTo>
                  <a:close/>
                  <a:moveTo>
                    <a:pt x="35" y="56"/>
                  </a:moveTo>
                  <a:cubicBezTo>
                    <a:pt x="35" y="57"/>
                    <a:pt x="35" y="58"/>
                    <a:pt x="34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6" y="59"/>
                    <a:pt x="25" y="58"/>
                    <a:pt x="25" y="58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2"/>
                    <a:pt x="25" y="51"/>
                    <a:pt x="26" y="51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4" y="50"/>
                    <a:pt x="34" y="51"/>
                    <a:pt x="34" y="52"/>
                  </a:cubicBezTo>
                  <a:lnTo>
                    <a:pt x="35" y="56"/>
                  </a:lnTo>
                  <a:close/>
                  <a:moveTo>
                    <a:pt x="33" y="44"/>
                  </a:moveTo>
                  <a:cubicBezTo>
                    <a:pt x="34" y="44"/>
                    <a:pt x="33" y="45"/>
                    <a:pt x="32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6"/>
                    <a:pt x="23" y="46"/>
                    <a:pt x="23" y="45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8"/>
                    <a:pt x="24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7"/>
                    <a:pt x="33" y="38"/>
                    <a:pt x="33" y="39"/>
                  </a:cubicBezTo>
                  <a:lnTo>
                    <a:pt x="33" y="44"/>
                  </a:lnTo>
                  <a:close/>
                  <a:moveTo>
                    <a:pt x="50" y="68"/>
                  </a:moveTo>
                  <a:cubicBezTo>
                    <a:pt x="50" y="68"/>
                    <a:pt x="49" y="69"/>
                    <a:pt x="48" y="6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0" y="70"/>
                    <a:pt x="40" y="70"/>
                    <a:pt x="40" y="69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3"/>
                    <a:pt x="40" y="62"/>
                    <a:pt x="40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1"/>
                    <a:pt x="49" y="62"/>
                    <a:pt x="49" y="63"/>
                  </a:cubicBezTo>
                  <a:lnTo>
                    <a:pt x="50" y="68"/>
                  </a:lnTo>
                  <a:close/>
                  <a:moveTo>
                    <a:pt x="48" y="55"/>
                  </a:moveTo>
                  <a:cubicBezTo>
                    <a:pt x="48" y="56"/>
                    <a:pt x="48" y="56"/>
                    <a:pt x="47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9" y="57"/>
                    <a:pt x="38" y="57"/>
                    <a:pt x="38" y="56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0"/>
                    <a:pt x="38" y="50"/>
                    <a:pt x="39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8" y="50"/>
                  </a:cubicBezTo>
                  <a:lnTo>
                    <a:pt x="48" y="55"/>
                  </a:lnTo>
                  <a:close/>
                  <a:moveTo>
                    <a:pt x="47" y="42"/>
                  </a:moveTo>
                  <a:cubicBezTo>
                    <a:pt x="47" y="43"/>
                    <a:pt x="46" y="44"/>
                    <a:pt x="4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5"/>
                    <a:pt x="37" y="44"/>
                    <a:pt x="36" y="43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7"/>
                    <a:pt x="37" y="37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5" y="36"/>
                    <a:pt x="46" y="36"/>
                    <a:pt x="46" y="37"/>
                  </a:cubicBezTo>
                  <a:lnTo>
                    <a:pt x="47" y="42"/>
                  </a:lnTo>
                  <a:close/>
                  <a:moveTo>
                    <a:pt x="63" y="66"/>
                  </a:moveTo>
                  <a:cubicBezTo>
                    <a:pt x="63" y="67"/>
                    <a:pt x="62" y="68"/>
                    <a:pt x="62" y="68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69"/>
                    <a:pt x="53" y="68"/>
                    <a:pt x="53" y="67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2"/>
                    <a:pt x="53" y="61"/>
                    <a:pt x="53" y="61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2" y="60"/>
                    <a:pt x="62" y="61"/>
                  </a:cubicBezTo>
                  <a:lnTo>
                    <a:pt x="63" y="66"/>
                  </a:lnTo>
                  <a:close/>
                  <a:moveTo>
                    <a:pt x="61" y="53"/>
                  </a:moveTo>
                  <a:cubicBezTo>
                    <a:pt x="61" y="54"/>
                    <a:pt x="61" y="55"/>
                    <a:pt x="60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2" y="56"/>
                    <a:pt x="51" y="55"/>
                    <a:pt x="51" y="54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0" y="49"/>
                    <a:pt x="51" y="48"/>
                    <a:pt x="52" y="48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7"/>
                    <a:pt x="61" y="48"/>
                    <a:pt x="61" y="48"/>
                  </a:cubicBezTo>
                  <a:lnTo>
                    <a:pt x="61" y="53"/>
                  </a:lnTo>
                  <a:close/>
                  <a:moveTo>
                    <a:pt x="60" y="40"/>
                  </a:moveTo>
                  <a:cubicBezTo>
                    <a:pt x="60" y="41"/>
                    <a:pt x="59" y="42"/>
                    <a:pt x="58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0" y="43"/>
                    <a:pt x="50" y="42"/>
                    <a:pt x="50" y="42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6"/>
                    <a:pt x="49" y="35"/>
                    <a:pt x="50" y="35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8" y="34"/>
                    <a:pt x="59" y="35"/>
                    <a:pt x="59" y="36"/>
                  </a:cubicBezTo>
                  <a:lnTo>
                    <a:pt x="60" y="40"/>
                  </a:lnTo>
                  <a:close/>
                  <a:moveTo>
                    <a:pt x="57" y="19"/>
                  </a:moveTo>
                  <a:cubicBezTo>
                    <a:pt x="58" y="25"/>
                    <a:pt x="54" y="30"/>
                    <a:pt x="49" y="31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3" y="35"/>
                    <a:pt x="8" y="31"/>
                    <a:pt x="8" y="26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16"/>
                    <a:pt x="10" y="11"/>
                    <a:pt x="16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1" y="6"/>
                    <a:pt x="56" y="10"/>
                    <a:pt x="57" y="15"/>
                  </a:cubicBezTo>
                  <a:lnTo>
                    <a:pt x="57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5" name="Freeform 71"/>
            <p:cNvSpPr/>
            <p:nvPr/>
          </p:nvSpPr>
          <p:spPr bwMode="auto">
            <a:xfrm>
              <a:off x="3500437" y="2399306"/>
              <a:ext cx="48815" cy="48816"/>
            </a:xfrm>
            <a:custGeom>
              <a:avLst/>
              <a:gdLst>
                <a:gd name="T0" fmla="*/ 16 w 19"/>
                <a:gd name="T1" fmla="*/ 6 h 19"/>
                <a:gd name="T2" fmla="*/ 12 w 19"/>
                <a:gd name="T3" fmla="*/ 6 h 19"/>
                <a:gd name="T4" fmla="*/ 12 w 19"/>
                <a:gd name="T5" fmla="*/ 2 h 19"/>
                <a:gd name="T6" fmla="*/ 9 w 19"/>
                <a:gd name="T7" fmla="*/ 0 h 19"/>
                <a:gd name="T8" fmla="*/ 6 w 19"/>
                <a:gd name="T9" fmla="*/ 3 h 19"/>
                <a:gd name="T10" fmla="*/ 7 w 19"/>
                <a:gd name="T11" fmla="*/ 7 h 19"/>
                <a:gd name="T12" fmla="*/ 3 w 19"/>
                <a:gd name="T13" fmla="*/ 7 h 19"/>
                <a:gd name="T14" fmla="*/ 0 w 19"/>
                <a:gd name="T15" fmla="*/ 10 h 19"/>
                <a:gd name="T16" fmla="*/ 3 w 19"/>
                <a:gd name="T17" fmla="*/ 13 h 19"/>
                <a:gd name="T18" fmla="*/ 7 w 19"/>
                <a:gd name="T19" fmla="*/ 12 h 19"/>
                <a:gd name="T20" fmla="*/ 8 w 19"/>
                <a:gd name="T21" fmla="*/ 16 h 19"/>
                <a:gd name="T22" fmla="*/ 11 w 19"/>
                <a:gd name="T23" fmla="*/ 19 h 19"/>
                <a:gd name="T24" fmla="*/ 13 w 19"/>
                <a:gd name="T25" fmla="*/ 16 h 19"/>
                <a:gd name="T26" fmla="*/ 13 w 19"/>
                <a:gd name="T27" fmla="*/ 12 h 19"/>
                <a:gd name="T28" fmla="*/ 17 w 19"/>
                <a:gd name="T29" fmla="*/ 11 h 19"/>
                <a:gd name="T30" fmla="*/ 19 w 19"/>
                <a:gd name="T31" fmla="*/ 8 h 19"/>
                <a:gd name="T32" fmla="*/ 16 w 19"/>
                <a:gd name="T3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6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1" y="12"/>
                    <a:pt x="2" y="13"/>
                    <a:pt x="3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8"/>
                    <a:pt x="10" y="19"/>
                    <a:pt x="11" y="19"/>
                  </a:cubicBezTo>
                  <a:cubicBezTo>
                    <a:pt x="12" y="19"/>
                    <a:pt x="14" y="17"/>
                    <a:pt x="13" y="1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8"/>
                  </a:cubicBezTo>
                  <a:cubicBezTo>
                    <a:pt x="19" y="7"/>
                    <a:pt x="18" y="6"/>
                    <a:pt x="1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6" name="Freeform 72"/>
            <p:cNvSpPr/>
            <p:nvPr/>
          </p:nvSpPr>
          <p:spPr bwMode="auto">
            <a:xfrm>
              <a:off x="3558778" y="2406450"/>
              <a:ext cx="50006" cy="17860"/>
            </a:xfrm>
            <a:custGeom>
              <a:avLst/>
              <a:gdLst>
                <a:gd name="T0" fmla="*/ 16 w 19"/>
                <a:gd name="T1" fmla="*/ 0 h 7"/>
                <a:gd name="T2" fmla="*/ 2 w 19"/>
                <a:gd name="T3" fmla="*/ 2 h 7"/>
                <a:gd name="T4" fmla="*/ 0 w 19"/>
                <a:gd name="T5" fmla="*/ 5 h 7"/>
                <a:gd name="T6" fmla="*/ 3 w 19"/>
                <a:gd name="T7" fmla="*/ 7 h 7"/>
                <a:gd name="T8" fmla="*/ 16 w 19"/>
                <a:gd name="T9" fmla="*/ 5 h 7"/>
                <a:gd name="T10" fmla="*/ 19 w 19"/>
                <a:gd name="T11" fmla="*/ 2 h 7"/>
                <a:gd name="T12" fmla="*/ 16 w 1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">
                  <a:moveTo>
                    <a:pt x="16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8" y="5"/>
                    <a:pt x="19" y="4"/>
                    <a:pt x="19" y="2"/>
                  </a:cubicBezTo>
                  <a:cubicBezTo>
                    <a:pt x="19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7" name="Freeform 73"/>
            <p:cNvSpPr>
              <a:spLocks noEditPoints="1"/>
            </p:cNvSpPr>
            <p:nvPr/>
          </p:nvSpPr>
          <p:spPr bwMode="auto">
            <a:xfrm>
              <a:off x="1845469" y="2581471"/>
              <a:ext cx="223838" cy="196454"/>
            </a:xfrm>
            <a:custGeom>
              <a:avLst/>
              <a:gdLst>
                <a:gd name="T0" fmla="*/ 68 w 87"/>
                <a:gd name="T1" fmla="*/ 5 h 76"/>
                <a:gd name="T2" fmla="*/ 39 w 87"/>
                <a:gd name="T3" fmla="*/ 0 h 76"/>
                <a:gd name="T4" fmla="*/ 38 w 87"/>
                <a:gd name="T5" fmla="*/ 0 h 76"/>
                <a:gd name="T6" fmla="*/ 11 w 87"/>
                <a:gd name="T7" fmla="*/ 12 h 76"/>
                <a:gd name="T8" fmla="*/ 1 w 87"/>
                <a:gd name="T9" fmla="*/ 22 h 76"/>
                <a:gd name="T10" fmla="*/ 6 w 87"/>
                <a:gd name="T11" fmla="*/ 64 h 76"/>
                <a:gd name="T12" fmla="*/ 19 w 87"/>
                <a:gd name="T13" fmla="*/ 75 h 76"/>
                <a:gd name="T14" fmla="*/ 75 w 87"/>
                <a:gd name="T15" fmla="*/ 69 h 76"/>
                <a:gd name="T16" fmla="*/ 86 w 87"/>
                <a:gd name="T17" fmla="*/ 55 h 76"/>
                <a:gd name="T18" fmla="*/ 81 w 87"/>
                <a:gd name="T19" fmla="*/ 13 h 76"/>
                <a:gd name="T20" fmla="*/ 68 w 87"/>
                <a:gd name="T21" fmla="*/ 5 h 76"/>
                <a:gd name="T22" fmla="*/ 13 w 87"/>
                <a:gd name="T23" fmla="*/ 17 h 76"/>
                <a:gd name="T24" fmla="*/ 13 w 87"/>
                <a:gd name="T25" fmla="*/ 17 h 76"/>
                <a:gd name="T26" fmla="*/ 39 w 87"/>
                <a:gd name="T27" fmla="*/ 6 h 76"/>
                <a:gd name="T28" fmla="*/ 67 w 87"/>
                <a:gd name="T29" fmla="*/ 10 h 76"/>
                <a:gd name="T30" fmla="*/ 75 w 87"/>
                <a:gd name="T31" fmla="*/ 14 h 76"/>
                <a:gd name="T32" fmla="*/ 77 w 87"/>
                <a:gd name="T33" fmla="*/ 27 h 76"/>
                <a:gd name="T34" fmla="*/ 74 w 87"/>
                <a:gd name="T35" fmla="*/ 28 h 76"/>
                <a:gd name="T36" fmla="*/ 73 w 87"/>
                <a:gd name="T37" fmla="*/ 25 h 76"/>
                <a:gd name="T38" fmla="*/ 62 w 87"/>
                <a:gd name="T39" fmla="*/ 17 h 76"/>
                <a:gd name="T40" fmla="*/ 19 w 87"/>
                <a:gd name="T41" fmla="*/ 22 h 76"/>
                <a:gd name="T42" fmla="*/ 10 w 87"/>
                <a:gd name="T43" fmla="*/ 33 h 76"/>
                <a:gd name="T44" fmla="*/ 11 w 87"/>
                <a:gd name="T45" fmla="*/ 35 h 76"/>
                <a:gd name="T46" fmla="*/ 8 w 87"/>
                <a:gd name="T47" fmla="*/ 35 h 76"/>
                <a:gd name="T48" fmla="*/ 6 w 87"/>
                <a:gd name="T49" fmla="*/ 22 h 76"/>
                <a:gd name="T50" fmla="*/ 13 w 87"/>
                <a:gd name="T51" fmla="*/ 17 h 76"/>
                <a:gd name="T52" fmla="*/ 70 w 87"/>
                <a:gd name="T53" fmla="*/ 30 h 76"/>
                <a:gd name="T54" fmla="*/ 44 w 87"/>
                <a:gd name="T55" fmla="*/ 43 h 76"/>
                <a:gd name="T56" fmla="*/ 15 w 87"/>
                <a:gd name="T57" fmla="*/ 36 h 76"/>
                <a:gd name="T58" fmla="*/ 15 w 87"/>
                <a:gd name="T59" fmla="*/ 33 h 76"/>
                <a:gd name="T60" fmla="*/ 19 w 87"/>
                <a:gd name="T61" fmla="*/ 26 h 76"/>
                <a:gd name="T62" fmla="*/ 63 w 87"/>
                <a:gd name="T63" fmla="*/ 21 h 76"/>
                <a:gd name="T64" fmla="*/ 69 w 87"/>
                <a:gd name="T65" fmla="*/ 26 h 76"/>
                <a:gd name="T66" fmla="*/ 70 w 87"/>
                <a:gd name="T67" fmla="*/ 30 h 76"/>
                <a:gd name="T68" fmla="*/ 74 w 87"/>
                <a:gd name="T69" fmla="*/ 63 h 76"/>
                <a:gd name="T70" fmla="*/ 19 w 87"/>
                <a:gd name="T71" fmla="*/ 70 h 76"/>
                <a:gd name="T72" fmla="*/ 11 w 87"/>
                <a:gd name="T73" fmla="*/ 64 h 76"/>
                <a:gd name="T74" fmla="*/ 9 w 87"/>
                <a:gd name="T75" fmla="*/ 41 h 76"/>
                <a:gd name="T76" fmla="*/ 44 w 87"/>
                <a:gd name="T77" fmla="*/ 49 h 76"/>
                <a:gd name="T78" fmla="*/ 45 w 87"/>
                <a:gd name="T79" fmla="*/ 49 h 76"/>
                <a:gd name="T80" fmla="*/ 46 w 87"/>
                <a:gd name="T81" fmla="*/ 49 h 76"/>
                <a:gd name="T82" fmla="*/ 77 w 87"/>
                <a:gd name="T83" fmla="*/ 33 h 76"/>
                <a:gd name="T84" fmla="*/ 80 w 87"/>
                <a:gd name="T85" fmla="*/ 55 h 76"/>
                <a:gd name="T86" fmla="*/ 74 w 87"/>
                <a:gd name="T87" fmla="*/ 6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" h="76">
                  <a:moveTo>
                    <a:pt x="68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2"/>
                    <a:pt x="0" y="16"/>
                    <a:pt x="1" y="2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71"/>
                    <a:pt x="13" y="76"/>
                    <a:pt x="19" y="7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2" y="68"/>
                    <a:pt x="87" y="61"/>
                    <a:pt x="86" y="55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0" y="7"/>
                    <a:pt x="70" y="5"/>
                    <a:pt x="68" y="5"/>
                  </a:cubicBezTo>
                  <a:close/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71" y="11"/>
                    <a:pt x="75" y="12"/>
                    <a:pt x="75" y="14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0"/>
                    <a:pt x="68" y="16"/>
                    <a:pt x="62" y="1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3" y="23"/>
                    <a:pt x="10" y="28"/>
                    <a:pt x="10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9" y="18"/>
                    <a:pt x="13" y="17"/>
                  </a:cubicBezTo>
                  <a:close/>
                  <a:moveTo>
                    <a:pt x="70" y="30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0"/>
                    <a:pt x="16" y="27"/>
                    <a:pt x="19" y="26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6" y="21"/>
                    <a:pt x="69" y="23"/>
                    <a:pt x="69" y="26"/>
                  </a:cubicBezTo>
                  <a:lnTo>
                    <a:pt x="70" y="30"/>
                  </a:lnTo>
                  <a:close/>
                  <a:moveTo>
                    <a:pt x="74" y="63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15" y="70"/>
                    <a:pt x="12" y="68"/>
                    <a:pt x="11" y="64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5" y="49"/>
                  </a:cubicBezTo>
                  <a:cubicBezTo>
                    <a:pt x="45" y="49"/>
                    <a:pt x="45" y="49"/>
                    <a:pt x="46" y="49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1" y="59"/>
                    <a:pt x="78" y="63"/>
                    <a:pt x="74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8" name="Freeform 74"/>
            <p:cNvSpPr/>
            <p:nvPr/>
          </p:nvSpPr>
          <p:spPr bwMode="auto">
            <a:xfrm>
              <a:off x="1250156" y="2018306"/>
              <a:ext cx="28575" cy="48816"/>
            </a:xfrm>
            <a:custGeom>
              <a:avLst/>
              <a:gdLst>
                <a:gd name="T0" fmla="*/ 10 w 11"/>
                <a:gd name="T1" fmla="*/ 9 h 19"/>
                <a:gd name="T2" fmla="*/ 11 w 11"/>
                <a:gd name="T3" fmla="*/ 6 h 19"/>
                <a:gd name="T4" fmla="*/ 2 w 11"/>
                <a:gd name="T5" fmla="*/ 0 h 19"/>
                <a:gd name="T6" fmla="*/ 0 w 11"/>
                <a:gd name="T7" fmla="*/ 10 h 19"/>
                <a:gd name="T8" fmla="*/ 5 w 11"/>
                <a:gd name="T9" fmla="*/ 19 h 19"/>
                <a:gd name="T10" fmla="*/ 11 w 11"/>
                <a:gd name="T11" fmla="*/ 11 h 19"/>
                <a:gd name="T12" fmla="*/ 10 w 11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10" y="9"/>
                  </a:moveTo>
                  <a:cubicBezTo>
                    <a:pt x="10" y="8"/>
                    <a:pt x="10" y="7"/>
                    <a:pt x="11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0" y="10"/>
                  </a:cubicBezTo>
                  <a:cubicBezTo>
                    <a:pt x="1" y="14"/>
                    <a:pt x="2" y="17"/>
                    <a:pt x="5" y="1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9"/>
                    <a:pt x="10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9" name="Freeform 75"/>
            <p:cNvSpPr/>
            <p:nvPr/>
          </p:nvSpPr>
          <p:spPr bwMode="auto">
            <a:xfrm>
              <a:off x="1271588" y="2051644"/>
              <a:ext cx="48815" cy="27385"/>
            </a:xfrm>
            <a:custGeom>
              <a:avLst/>
              <a:gdLst>
                <a:gd name="T0" fmla="*/ 9 w 19"/>
                <a:gd name="T1" fmla="*/ 0 h 11"/>
                <a:gd name="T2" fmla="*/ 6 w 19"/>
                <a:gd name="T3" fmla="*/ 0 h 11"/>
                <a:gd name="T4" fmla="*/ 0 w 19"/>
                <a:gd name="T5" fmla="*/ 9 h 11"/>
                <a:gd name="T6" fmla="*/ 10 w 19"/>
                <a:gd name="T7" fmla="*/ 11 h 11"/>
                <a:gd name="T8" fmla="*/ 19 w 19"/>
                <a:gd name="T9" fmla="*/ 6 h 11"/>
                <a:gd name="T10" fmla="*/ 11 w 19"/>
                <a:gd name="T11" fmla="*/ 0 h 11"/>
                <a:gd name="T12" fmla="*/ 9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9" y="0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10"/>
                    <a:pt x="6" y="11"/>
                    <a:pt x="10" y="11"/>
                  </a:cubicBezTo>
                  <a:cubicBezTo>
                    <a:pt x="14" y="10"/>
                    <a:pt x="17" y="9"/>
                    <a:pt x="19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0" name="Freeform 76"/>
            <p:cNvSpPr/>
            <p:nvPr/>
          </p:nvSpPr>
          <p:spPr bwMode="auto">
            <a:xfrm>
              <a:off x="1263253" y="1996875"/>
              <a:ext cx="48815" cy="28575"/>
            </a:xfrm>
            <a:custGeom>
              <a:avLst/>
              <a:gdLst>
                <a:gd name="T0" fmla="*/ 10 w 19"/>
                <a:gd name="T1" fmla="*/ 11 h 11"/>
                <a:gd name="T2" fmla="*/ 12 w 19"/>
                <a:gd name="T3" fmla="*/ 11 h 11"/>
                <a:gd name="T4" fmla="*/ 19 w 19"/>
                <a:gd name="T5" fmla="*/ 2 h 11"/>
                <a:gd name="T6" fmla="*/ 9 w 19"/>
                <a:gd name="T7" fmla="*/ 0 h 11"/>
                <a:gd name="T8" fmla="*/ 0 w 19"/>
                <a:gd name="T9" fmla="*/ 5 h 11"/>
                <a:gd name="T10" fmla="*/ 8 w 19"/>
                <a:gd name="T11" fmla="*/ 11 h 11"/>
                <a:gd name="T12" fmla="*/ 10 w 1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0" y="11"/>
                  </a:moveTo>
                  <a:cubicBezTo>
                    <a:pt x="11" y="10"/>
                    <a:pt x="12" y="11"/>
                    <a:pt x="12" y="1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1"/>
                    <a:pt x="13" y="0"/>
                    <a:pt x="9" y="0"/>
                  </a:cubicBezTo>
                  <a:cubicBezTo>
                    <a:pt x="5" y="1"/>
                    <a:pt x="2" y="2"/>
                    <a:pt x="0" y="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1" name="Freeform 77"/>
            <p:cNvSpPr/>
            <p:nvPr/>
          </p:nvSpPr>
          <p:spPr bwMode="auto">
            <a:xfrm>
              <a:off x="1304925" y="2009972"/>
              <a:ext cx="28575" cy="48816"/>
            </a:xfrm>
            <a:custGeom>
              <a:avLst/>
              <a:gdLst>
                <a:gd name="T0" fmla="*/ 0 w 11"/>
                <a:gd name="T1" fmla="*/ 8 h 19"/>
                <a:gd name="T2" fmla="*/ 0 w 11"/>
                <a:gd name="T3" fmla="*/ 10 h 19"/>
                <a:gd name="T4" fmla="*/ 0 w 11"/>
                <a:gd name="T5" fmla="*/ 13 h 19"/>
                <a:gd name="T6" fmla="*/ 9 w 11"/>
                <a:gd name="T7" fmla="*/ 19 h 19"/>
                <a:gd name="T8" fmla="*/ 11 w 11"/>
                <a:gd name="T9" fmla="*/ 9 h 19"/>
                <a:gd name="T10" fmla="*/ 6 w 11"/>
                <a:gd name="T11" fmla="*/ 0 h 19"/>
                <a:gd name="T12" fmla="*/ 0 w 11"/>
                <a:gd name="T1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0" y="8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6"/>
                    <a:pt x="11" y="13"/>
                    <a:pt x="11" y="9"/>
                  </a:cubicBezTo>
                  <a:cubicBezTo>
                    <a:pt x="10" y="5"/>
                    <a:pt x="9" y="2"/>
                    <a:pt x="6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2" name="Freeform 78"/>
            <p:cNvSpPr>
              <a:spLocks noEditPoints="1"/>
            </p:cNvSpPr>
            <p:nvPr/>
          </p:nvSpPr>
          <p:spPr bwMode="auto">
            <a:xfrm>
              <a:off x="1201341" y="1927819"/>
              <a:ext cx="216694" cy="234554"/>
            </a:xfrm>
            <a:custGeom>
              <a:avLst/>
              <a:gdLst>
                <a:gd name="T0" fmla="*/ 59 w 84"/>
                <a:gd name="T1" fmla="*/ 1 h 91"/>
                <a:gd name="T2" fmla="*/ 14 w 84"/>
                <a:gd name="T3" fmla="*/ 6 h 91"/>
                <a:gd name="T4" fmla="*/ 2 w 84"/>
                <a:gd name="T5" fmla="*/ 22 h 91"/>
                <a:gd name="T6" fmla="*/ 6 w 84"/>
                <a:gd name="T7" fmla="*/ 62 h 91"/>
                <a:gd name="T8" fmla="*/ 7 w 84"/>
                <a:gd name="T9" fmla="*/ 67 h 91"/>
                <a:gd name="T10" fmla="*/ 10 w 84"/>
                <a:gd name="T11" fmla="*/ 87 h 91"/>
                <a:gd name="T12" fmla="*/ 14 w 84"/>
                <a:gd name="T13" fmla="*/ 91 h 91"/>
                <a:gd name="T14" fmla="*/ 25 w 84"/>
                <a:gd name="T15" fmla="*/ 89 h 91"/>
                <a:gd name="T16" fmla="*/ 29 w 84"/>
                <a:gd name="T17" fmla="*/ 85 h 91"/>
                <a:gd name="T18" fmla="*/ 28 w 84"/>
                <a:gd name="T19" fmla="*/ 82 h 91"/>
                <a:gd name="T20" fmla="*/ 64 w 84"/>
                <a:gd name="T21" fmla="*/ 78 h 91"/>
                <a:gd name="T22" fmla="*/ 64 w 84"/>
                <a:gd name="T23" fmla="*/ 81 h 91"/>
                <a:gd name="T24" fmla="*/ 69 w 84"/>
                <a:gd name="T25" fmla="*/ 84 h 91"/>
                <a:gd name="T26" fmla="*/ 80 w 84"/>
                <a:gd name="T27" fmla="*/ 82 h 91"/>
                <a:gd name="T28" fmla="*/ 84 w 84"/>
                <a:gd name="T29" fmla="*/ 78 h 91"/>
                <a:gd name="T30" fmla="*/ 81 w 84"/>
                <a:gd name="T31" fmla="*/ 58 h 91"/>
                <a:gd name="T32" fmla="*/ 81 w 84"/>
                <a:gd name="T33" fmla="*/ 54 h 91"/>
                <a:gd name="T34" fmla="*/ 76 w 84"/>
                <a:gd name="T35" fmla="*/ 13 h 91"/>
                <a:gd name="T36" fmla="*/ 59 w 84"/>
                <a:gd name="T37" fmla="*/ 1 h 91"/>
                <a:gd name="T38" fmla="*/ 38 w 84"/>
                <a:gd name="T39" fmla="*/ 65 h 91"/>
                <a:gd name="T40" fmla="*/ 13 w 84"/>
                <a:gd name="T41" fmla="*/ 46 h 91"/>
                <a:gd name="T42" fmla="*/ 32 w 84"/>
                <a:gd name="T43" fmla="*/ 21 h 91"/>
                <a:gd name="T44" fmla="*/ 57 w 84"/>
                <a:gd name="T45" fmla="*/ 40 h 91"/>
                <a:gd name="T46" fmla="*/ 38 w 84"/>
                <a:gd name="T47" fmla="*/ 65 h 91"/>
                <a:gd name="T48" fmla="*/ 70 w 84"/>
                <a:gd name="T49" fmla="*/ 32 h 91"/>
                <a:gd name="T50" fmla="*/ 68 w 84"/>
                <a:gd name="T51" fmla="*/ 35 h 91"/>
                <a:gd name="T52" fmla="*/ 70 w 84"/>
                <a:gd name="T53" fmla="*/ 49 h 91"/>
                <a:gd name="T54" fmla="*/ 68 w 84"/>
                <a:gd name="T55" fmla="*/ 51 h 91"/>
                <a:gd name="T56" fmla="*/ 66 w 84"/>
                <a:gd name="T57" fmla="*/ 49 h 91"/>
                <a:gd name="T58" fmla="*/ 64 w 84"/>
                <a:gd name="T59" fmla="*/ 35 h 91"/>
                <a:gd name="T60" fmla="*/ 62 w 84"/>
                <a:gd name="T61" fmla="*/ 33 h 91"/>
                <a:gd name="T62" fmla="*/ 62 w 84"/>
                <a:gd name="T63" fmla="*/ 31 h 91"/>
                <a:gd name="T64" fmla="*/ 65 w 84"/>
                <a:gd name="T65" fmla="*/ 27 h 91"/>
                <a:gd name="T66" fmla="*/ 70 w 84"/>
                <a:gd name="T67" fmla="*/ 30 h 91"/>
                <a:gd name="T68" fmla="*/ 70 w 84"/>
                <a:gd name="T69" fmla="*/ 3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91">
                  <a:moveTo>
                    <a:pt x="59" y="1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6" y="7"/>
                    <a:pt x="0" y="10"/>
                    <a:pt x="2" y="2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0" y="89"/>
                    <a:pt x="12" y="91"/>
                    <a:pt x="14" y="91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8" y="89"/>
                    <a:pt x="29" y="87"/>
                    <a:pt x="29" y="8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5" y="83"/>
                    <a:pt x="67" y="84"/>
                    <a:pt x="69" y="84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2" y="82"/>
                    <a:pt x="84" y="80"/>
                    <a:pt x="84" y="7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0"/>
                    <a:pt x="67" y="0"/>
                    <a:pt x="59" y="1"/>
                  </a:cubicBezTo>
                  <a:close/>
                  <a:moveTo>
                    <a:pt x="38" y="65"/>
                  </a:moveTo>
                  <a:cubicBezTo>
                    <a:pt x="26" y="66"/>
                    <a:pt x="15" y="58"/>
                    <a:pt x="13" y="46"/>
                  </a:cubicBezTo>
                  <a:cubicBezTo>
                    <a:pt x="12" y="34"/>
                    <a:pt x="20" y="23"/>
                    <a:pt x="32" y="21"/>
                  </a:cubicBezTo>
                  <a:cubicBezTo>
                    <a:pt x="44" y="20"/>
                    <a:pt x="55" y="28"/>
                    <a:pt x="57" y="40"/>
                  </a:cubicBezTo>
                  <a:cubicBezTo>
                    <a:pt x="58" y="52"/>
                    <a:pt x="50" y="63"/>
                    <a:pt x="38" y="65"/>
                  </a:cubicBezTo>
                  <a:close/>
                  <a:moveTo>
                    <a:pt x="70" y="32"/>
                  </a:moveTo>
                  <a:cubicBezTo>
                    <a:pt x="70" y="33"/>
                    <a:pt x="69" y="34"/>
                    <a:pt x="68" y="35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50"/>
                    <a:pt x="69" y="51"/>
                    <a:pt x="68" y="51"/>
                  </a:cubicBezTo>
                  <a:cubicBezTo>
                    <a:pt x="67" y="51"/>
                    <a:pt x="66" y="50"/>
                    <a:pt x="66" y="4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29"/>
                    <a:pt x="63" y="27"/>
                    <a:pt x="65" y="27"/>
                  </a:cubicBezTo>
                  <a:cubicBezTo>
                    <a:pt x="67" y="27"/>
                    <a:pt x="69" y="28"/>
                    <a:pt x="70" y="30"/>
                  </a:cubicBezTo>
                  <a:lnTo>
                    <a:pt x="70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3" name="Freeform 79"/>
            <p:cNvSpPr/>
            <p:nvPr/>
          </p:nvSpPr>
          <p:spPr bwMode="auto">
            <a:xfrm>
              <a:off x="2880122" y="2202853"/>
              <a:ext cx="28575" cy="52388"/>
            </a:xfrm>
            <a:custGeom>
              <a:avLst/>
              <a:gdLst>
                <a:gd name="T0" fmla="*/ 10 w 11"/>
                <a:gd name="T1" fmla="*/ 9 h 20"/>
                <a:gd name="T2" fmla="*/ 11 w 11"/>
                <a:gd name="T3" fmla="*/ 7 h 20"/>
                <a:gd name="T4" fmla="*/ 2 w 11"/>
                <a:gd name="T5" fmla="*/ 0 h 20"/>
                <a:gd name="T6" fmla="*/ 0 w 11"/>
                <a:gd name="T7" fmla="*/ 10 h 20"/>
                <a:gd name="T8" fmla="*/ 5 w 11"/>
                <a:gd name="T9" fmla="*/ 20 h 20"/>
                <a:gd name="T10" fmla="*/ 11 w 11"/>
                <a:gd name="T11" fmla="*/ 11 h 20"/>
                <a:gd name="T12" fmla="*/ 10 w 1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10" y="9"/>
                  </a:moveTo>
                  <a:cubicBezTo>
                    <a:pt x="10" y="8"/>
                    <a:pt x="10" y="8"/>
                    <a:pt x="11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0" y="14"/>
                    <a:pt x="2" y="17"/>
                    <a:pt x="5" y="2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0"/>
                    <a:pt x="1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4" name="Freeform 80"/>
            <p:cNvSpPr/>
            <p:nvPr/>
          </p:nvSpPr>
          <p:spPr bwMode="auto">
            <a:xfrm>
              <a:off x="2900362" y="2236191"/>
              <a:ext cx="48815" cy="30956"/>
            </a:xfrm>
            <a:custGeom>
              <a:avLst/>
              <a:gdLst>
                <a:gd name="T0" fmla="*/ 9 w 19"/>
                <a:gd name="T1" fmla="*/ 1 h 12"/>
                <a:gd name="T2" fmla="*/ 6 w 19"/>
                <a:gd name="T3" fmla="*/ 1 h 12"/>
                <a:gd name="T4" fmla="*/ 0 w 19"/>
                <a:gd name="T5" fmla="*/ 9 h 12"/>
                <a:gd name="T6" fmla="*/ 10 w 19"/>
                <a:gd name="T7" fmla="*/ 11 h 12"/>
                <a:gd name="T8" fmla="*/ 19 w 19"/>
                <a:gd name="T9" fmla="*/ 7 h 12"/>
                <a:gd name="T10" fmla="*/ 11 w 19"/>
                <a:gd name="T11" fmla="*/ 0 h 12"/>
                <a:gd name="T12" fmla="*/ 9 w 19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">
                  <a:moveTo>
                    <a:pt x="9" y="1"/>
                  </a:moveTo>
                  <a:cubicBezTo>
                    <a:pt x="8" y="1"/>
                    <a:pt x="7" y="1"/>
                    <a:pt x="6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11"/>
                    <a:pt x="6" y="12"/>
                    <a:pt x="10" y="11"/>
                  </a:cubicBezTo>
                  <a:cubicBezTo>
                    <a:pt x="13" y="11"/>
                    <a:pt x="17" y="9"/>
                    <a:pt x="19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5" name="Freeform 81"/>
            <p:cNvSpPr/>
            <p:nvPr/>
          </p:nvSpPr>
          <p:spPr bwMode="auto">
            <a:xfrm>
              <a:off x="2893219" y="2182613"/>
              <a:ext cx="48815" cy="30956"/>
            </a:xfrm>
            <a:custGeom>
              <a:avLst/>
              <a:gdLst>
                <a:gd name="T0" fmla="*/ 10 w 19"/>
                <a:gd name="T1" fmla="*/ 11 h 12"/>
                <a:gd name="T2" fmla="*/ 12 w 19"/>
                <a:gd name="T3" fmla="*/ 11 h 12"/>
                <a:gd name="T4" fmla="*/ 19 w 19"/>
                <a:gd name="T5" fmla="*/ 3 h 12"/>
                <a:gd name="T6" fmla="*/ 9 w 19"/>
                <a:gd name="T7" fmla="*/ 1 h 12"/>
                <a:gd name="T8" fmla="*/ 0 w 19"/>
                <a:gd name="T9" fmla="*/ 5 h 12"/>
                <a:gd name="T10" fmla="*/ 8 w 19"/>
                <a:gd name="T11" fmla="*/ 12 h 12"/>
                <a:gd name="T12" fmla="*/ 10 w 19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">
                  <a:moveTo>
                    <a:pt x="10" y="11"/>
                  </a:moveTo>
                  <a:cubicBezTo>
                    <a:pt x="11" y="11"/>
                    <a:pt x="12" y="11"/>
                    <a:pt x="12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5" y="1"/>
                    <a:pt x="2" y="3"/>
                    <a:pt x="0" y="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10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6" name="Freeform 82"/>
            <p:cNvSpPr/>
            <p:nvPr/>
          </p:nvSpPr>
          <p:spPr bwMode="auto">
            <a:xfrm>
              <a:off x="2933699" y="2195710"/>
              <a:ext cx="28575" cy="51197"/>
            </a:xfrm>
            <a:custGeom>
              <a:avLst/>
              <a:gdLst>
                <a:gd name="T0" fmla="*/ 0 w 11"/>
                <a:gd name="T1" fmla="*/ 9 h 20"/>
                <a:gd name="T2" fmla="*/ 0 w 11"/>
                <a:gd name="T3" fmla="*/ 11 h 20"/>
                <a:gd name="T4" fmla="*/ 0 w 11"/>
                <a:gd name="T5" fmla="*/ 13 h 20"/>
                <a:gd name="T6" fmla="*/ 9 w 11"/>
                <a:gd name="T7" fmla="*/ 20 h 20"/>
                <a:gd name="T8" fmla="*/ 11 w 11"/>
                <a:gd name="T9" fmla="*/ 9 h 20"/>
                <a:gd name="T10" fmla="*/ 6 w 11"/>
                <a:gd name="T11" fmla="*/ 0 h 20"/>
                <a:gd name="T12" fmla="*/ 0 w 1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0" y="9"/>
                    <a:pt x="0" y="10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7"/>
                    <a:pt x="11" y="13"/>
                    <a:pt x="11" y="9"/>
                  </a:cubicBezTo>
                  <a:cubicBezTo>
                    <a:pt x="10" y="6"/>
                    <a:pt x="9" y="3"/>
                    <a:pt x="6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7" name="Freeform 83"/>
            <p:cNvSpPr>
              <a:spLocks noEditPoints="1"/>
            </p:cNvSpPr>
            <p:nvPr/>
          </p:nvSpPr>
          <p:spPr bwMode="auto">
            <a:xfrm>
              <a:off x="2831306" y="2113556"/>
              <a:ext cx="215503" cy="233363"/>
            </a:xfrm>
            <a:custGeom>
              <a:avLst/>
              <a:gdLst>
                <a:gd name="T0" fmla="*/ 59 w 84"/>
                <a:gd name="T1" fmla="*/ 1 h 91"/>
                <a:gd name="T2" fmla="*/ 14 w 84"/>
                <a:gd name="T3" fmla="*/ 6 h 91"/>
                <a:gd name="T4" fmla="*/ 2 w 84"/>
                <a:gd name="T5" fmla="*/ 23 h 91"/>
                <a:gd name="T6" fmla="*/ 6 w 84"/>
                <a:gd name="T7" fmla="*/ 62 h 91"/>
                <a:gd name="T8" fmla="*/ 7 w 84"/>
                <a:gd name="T9" fmla="*/ 68 h 91"/>
                <a:gd name="T10" fmla="*/ 10 w 84"/>
                <a:gd name="T11" fmla="*/ 88 h 91"/>
                <a:gd name="T12" fmla="*/ 14 w 84"/>
                <a:gd name="T13" fmla="*/ 91 h 91"/>
                <a:gd name="T14" fmla="*/ 25 w 84"/>
                <a:gd name="T15" fmla="*/ 90 h 91"/>
                <a:gd name="T16" fmla="*/ 29 w 84"/>
                <a:gd name="T17" fmla="*/ 85 h 91"/>
                <a:gd name="T18" fmla="*/ 28 w 84"/>
                <a:gd name="T19" fmla="*/ 83 h 91"/>
                <a:gd name="T20" fmla="*/ 64 w 84"/>
                <a:gd name="T21" fmla="*/ 78 h 91"/>
                <a:gd name="T22" fmla="*/ 64 w 84"/>
                <a:gd name="T23" fmla="*/ 81 h 91"/>
                <a:gd name="T24" fmla="*/ 69 w 84"/>
                <a:gd name="T25" fmla="*/ 84 h 91"/>
                <a:gd name="T26" fmla="*/ 80 w 84"/>
                <a:gd name="T27" fmla="*/ 83 h 91"/>
                <a:gd name="T28" fmla="*/ 84 w 84"/>
                <a:gd name="T29" fmla="*/ 79 h 91"/>
                <a:gd name="T30" fmla="*/ 81 w 84"/>
                <a:gd name="T31" fmla="*/ 59 h 91"/>
                <a:gd name="T32" fmla="*/ 81 w 84"/>
                <a:gd name="T33" fmla="*/ 54 h 91"/>
                <a:gd name="T34" fmla="*/ 76 w 84"/>
                <a:gd name="T35" fmla="*/ 14 h 91"/>
                <a:gd name="T36" fmla="*/ 59 w 84"/>
                <a:gd name="T37" fmla="*/ 1 h 91"/>
                <a:gd name="T38" fmla="*/ 38 w 84"/>
                <a:gd name="T39" fmla="*/ 65 h 91"/>
                <a:gd name="T40" fmla="*/ 13 w 84"/>
                <a:gd name="T41" fmla="*/ 46 h 91"/>
                <a:gd name="T42" fmla="*/ 32 w 84"/>
                <a:gd name="T43" fmla="*/ 22 h 91"/>
                <a:gd name="T44" fmla="*/ 57 w 84"/>
                <a:gd name="T45" fmla="*/ 41 h 91"/>
                <a:gd name="T46" fmla="*/ 38 w 84"/>
                <a:gd name="T47" fmla="*/ 65 h 91"/>
                <a:gd name="T48" fmla="*/ 70 w 84"/>
                <a:gd name="T49" fmla="*/ 32 h 91"/>
                <a:gd name="T50" fmla="*/ 68 w 84"/>
                <a:gd name="T51" fmla="*/ 35 h 91"/>
                <a:gd name="T52" fmla="*/ 70 w 84"/>
                <a:gd name="T53" fmla="*/ 49 h 91"/>
                <a:gd name="T54" fmla="*/ 68 w 84"/>
                <a:gd name="T55" fmla="*/ 51 h 91"/>
                <a:gd name="T56" fmla="*/ 66 w 84"/>
                <a:gd name="T57" fmla="*/ 50 h 91"/>
                <a:gd name="T58" fmla="*/ 64 w 84"/>
                <a:gd name="T59" fmla="*/ 36 h 91"/>
                <a:gd name="T60" fmla="*/ 62 w 84"/>
                <a:gd name="T61" fmla="*/ 33 h 91"/>
                <a:gd name="T62" fmla="*/ 62 w 84"/>
                <a:gd name="T63" fmla="*/ 32 h 91"/>
                <a:gd name="T64" fmla="*/ 65 w 84"/>
                <a:gd name="T65" fmla="*/ 28 h 91"/>
                <a:gd name="T66" fmla="*/ 69 w 84"/>
                <a:gd name="T67" fmla="*/ 31 h 91"/>
                <a:gd name="T68" fmla="*/ 70 w 84"/>
                <a:gd name="T69" fmla="*/ 3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91">
                  <a:moveTo>
                    <a:pt x="59" y="1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6" y="7"/>
                    <a:pt x="0" y="11"/>
                    <a:pt x="2" y="23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90"/>
                    <a:pt x="12" y="91"/>
                    <a:pt x="14" y="91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8" y="89"/>
                    <a:pt x="29" y="87"/>
                    <a:pt x="29" y="85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5" y="83"/>
                    <a:pt x="66" y="85"/>
                    <a:pt x="69" y="84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2" y="83"/>
                    <a:pt x="84" y="81"/>
                    <a:pt x="84" y="7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4" y="1"/>
                    <a:pt x="67" y="0"/>
                    <a:pt x="59" y="1"/>
                  </a:cubicBezTo>
                  <a:close/>
                  <a:moveTo>
                    <a:pt x="38" y="65"/>
                  </a:moveTo>
                  <a:cubicBezTo>
                    <a:pt x="26" y="67"/>
                    <a:pt x="15" y="58"/>
                    <a:pt x="13" y="46"/>
                  </a:cubicBezTo>
                  <a:cubicBezTo>
                    <a:pt x="12" y="34"/>
                    <a:pt x="20" y="23"/>
                    <a:pt x="32" y="22"/>
                  </a:cubicBezTo>
                  <a:cubicBezTo>
                    <a:pt x="44" y="20"/>
                    <a:pt x="55" y="29"/>
                    <a:pt x="57" y="41"/>
                  </a:cubicBezTo>
                  <a:cubicBezTo>
                    <a:pt x="58" y="53"/>
                    <a:pt x="49" y="64"/>
                    <a:pt x="38" y="65"/>
                  </a:cubicBezTo>
                  <a:close/>
                  <a:moveTo>
                    <a:pt x="70" y="32"/>
                  </a:moveTo>
                  <a:cubicBezTo>
                    <a:pt x="70" y="33"/>
                    <a:pt x="69" y="35"/>
                    <a:pt x="68" y="35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50"/>
                    <a:pt x="69" y="51"/>
                    <a:pt x="68" y="51"/>
                  </a:cubicBezTo>
                  <a:cubicBezTo>
                    <a:pt x="67" y="51"/>
                    <a:pt x="66" y="51"/>
                    <a:pt x="66" y="50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0"/>
                    <a:pt x="63" y="28"/>
                    <a:pt x="65" y="28"/>
                  </a:cubicBezTo>
                  <a:cubicBezTo>
                    <a:pt x="67" y="27"/>
                    <a:pt x="69" y="29"/>
                    <a:pt x="69" y="31"/>
                  </a:cubicBezTo>
                  <a:lnTo>
                    <a:pt x="70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8" name="Freeform 84"/>
            <p:cNvSpPr>
              <a:spLocks noEditPoints="1"/>
            </p:cNvSpPr>
            <p:nvPr/>
          </p:nvSpPr>
          <p:spPr bwMode="auto">
            <a:xfrm>
              <a:off x="804863" y="2233810"/>
              <a:ext cx="190500" cy="192881"/>
            </a:xfrm>
            <a:custGeom>
              <a:avLst/>
              <a:gdLst>
                <a:gd name="T0" fmla="*/ 33 w 74"/>
                <a:gd name="T1" fmla="*/ 2 h 75"/>
                <a:gd name="T2" fmla="*/ 2 w 74"/>
                <a:gd name="T3" fmla="*/ 41 h 75"/>
                <a:gd name="T4" fmla="*/ 41 w 74"/>
                <a:gd name="T5" fmla="*/ 72 h 75"/>
                <a:gd name="T6" fmla="*/ 72 w 74"/>
                <a:gd name="T7" fmla="*/ 33 h 75"/>
                <a:gd name="T8" fmla="*/ 33 w 74"/>
                <a:gd name="T9" fmla="*/ 2 h 75"/>
                <a:gd name="T10" fmla="*/ 40 w 74"/>
                <a:gd name="T11" fmla="*/ 65 h 75"/>
                <a:gd name="T12" fmla="*/ 9 w 74"/>
                <a:gd name="T13" fmla="*/ 41 h 75"/>
                <a:gd name="T14" fmla="*/ 33 w 74"/>
                <a:gd name="T15" fmla="*/ 9 h 75"/>
                <a:gd name="T16" fmla="*/ 65 w 74"/>
                <a:gd name="T17" fmla="*/ 34 h 75"/>
                <a:gd name="T18" fmla="*/ 40 w 74"/>
                <a:gd name="T19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75">
                  <a:moveTo>
                    <a:pt x="33" y="2"/>
                  </a:moveTo>
                  <a:cubicBezTo>
                    <a:pt x="13" y="5"/>
                    <a:pt x="0" y="22"/>
                    <a:pt x="2" y="41"/>
                  </a:cubicBezTo>
                  <a:cubicBezTo>
                    <a:pt x="4" y="61"/>
                    <a:pt x="22" y="75"/>
                    <a:pt x="41" y="72"/>
                  </a:cubicBezTo>
                  <a:cubicBezTo>
                    <a:pt x="61" y="70"/>
                    <a:pt x="74" y="52"/>
                    <a:pt x="72" y="33"/>
                  </a:cubicBezTo>
                  <a:cubicBezTo>
                    <a:pt x="70" y="14"/>
                    <a:pt x="52" y="0"/>
                    <a:pt x="33" y="2"/>
                  </a:cubicBezTo>
                  <a:close/>
                  <a:moveTo>
                    <a:pt x="40" y="65"/>
                  </a:moveTo>
                  <a:cubicBezTo>
                    <a:pt x="25" y="67"/>
                    <a:pt x="11" y="56"/>
                    <a:pt x="9" y="41"/>
                  </a:cubicBezTo>
                  <a:cubicBezTo>
                    <a:pt x="7" y="25"/>
                    <a:pt x="18" y="11"/>
                    <a:pt x="33" y="9"/>
                  </a:cubicBezTo>
                  <a:cubicBezTo>
                    <a:pt x="49" y="7"/>
                    <a:pt x="63" y="18"/>
                    <a:pt x="65" y="34"/>
                  </a:cubicBezTo>
                  <a:cubicBezTo>
                    <a:pt x="67" y="49"/>
                    <a:pt x="56" y="63"/>
                    <a:pt x="40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9" name="Freeform 85"/>
            <p:cNvSpPr>
              <a:spLocks noEditPoints="1"/>
            </p:cNvSpPr>
            <p:nvPr/>
          </p:nvSpPr>
          <p:spPr bwMode="auto">
            <a:xfrm>
              <a:off x="872728" y="2267147"/>
              <a:ext cx="61913" cy="123825"/>
            </a:xfrm>
            <a:custGeom>
              <a:avLst/>
              <a:gdLst>
                <a:gd name="T0" fmla="*/ 16 w 24"/>
                <a:gd name="T1" fmla="*/ 21 h 48"/>
                <a:gd name="T2" fmla="*/ 15 w 24"/>
                <a:gd name="T3" fmla="*/ 12 h 48"/>
                <a:gd name="T4" fmla="*/ 15 w 24"/>
                <a:gd name="T5" fmla="*/ 12 h 48"/>
                <a:gd name="T6" fmla="*/ 18 w 24"/>
                <a:gd name="T7" fmla="*/ 12 h 48"/>
                <a:gd name="T8" fmla="*/ 19 w 24"/>
                <a:gd name="T9" fmla="*/ 11 h 48"/>
                <a:gd name="T10" fmla="*/ 20 w 24"/>
                <a:gd name="T11" fmla="*/ 9 h 48"/>
                <a:gd name="T12" fmla="*/ 20 w 24"/>
                <a:gd name="T13" fmla="*/ 8 h 48"/>
                <a:gd name="T14" fmla="*/ 19 w 24"/>
                <a:gd name="T15" fmla="*/ 7 h 48"/>
                <a:gd name="T16" fmla="*/ 18 w 24"/>
                <a:gd name="T17" fmla="*/ 6 h 48"/>
                <a:gd name="T18" fmla="*/ 17 w 24"/>
                <a:gd name="T19" fmla="*/ 6 h 48"/>
                <a:gd name="T20" fmla="*/ 14 w 24"/>
                <a:gd name="T21" fmla="*/ 6 h 48"/>
                <a:gd name="T22" fmla="*/ 14 w 24"/>
                <a:gd name="T23" fmla="*/ 2 h 48"/>
                <a:gd name="T24" fmla="*/ 12 w 24"/>
                <a:gd name="T25" fmla="*/ 1 h 48"/>
                <a:gd name="T26" fmla="*/ 11 w 24"/>
                <a:gd name="T27" fmla="*/ 2 h 48"/>
                <a:gd name="T28" fmla="*/ 11 w 24"/>
                <a:gd name="T29" fmla="*/ 6 h 48"/>
                <a:gd name="T30" fmla="*/ 11 w 24"/>
                <a:gd name="T31" fmla="*/ 7 h 48"/>
                <a:gd name="T32" fmla="*/ 8 w 24"/>
                <a:gd name="T33" fmla="*/ 7 h 48"/>
                <a:gd name="T34" fmla="*/ 8 w 24"/>
                <a:gd name="T35" fmla="*/ 3 h 48"/>
                <a:gd name="T36" fmla="*/ 6 w 24"/>
                <a:gd name="T37" fmla="*/ 1 h 48"/>
                <a:gd name="T38" fmla="*/ 5 w 24"/>
                <a:gd name="T39" fmla="*/ 3 h 48"/>
                <a:gd name="T40" fmla="*/ 5 w 24"/>
                <a:gd name="T41" fmla="*/ 8 h 48"/>
                <a:gd name="T42" fmla="*/ 2 w 24"/>
                <a:gd name="T43" fmla="*/ 10 h 48"/>
                <a:gd name="T44" fmla="*/ 0 w 24"/>
                <a:gd name="T45" fmla="*/ 13 h 48"/>
                <a:gd name="T46" fmla="*/ 0 w 24"/>
                <a:gd name="T47" fmla="*/ 17 h 48"/>
                <a:gd name="T48" fmla="*/ 1 w 24"/>
                <a:gd name="T49" fmla="*/ 21 h 48"/>
                <a:gd name="T50" fmla="*/ 3 w 24"/>
                <a:gd name="T51" fmla="*/ 23 h 48"/>
                <a:gd name="T52" fmla="*/ 7 w 24"/>
                <a:gd name="T53" fmla="*/ 25 h 48"/>
                <a:gd name="T54" fmla="*/ 7 w 24"/>
                <a:gd name="T55" fmla="*/ 25 h 48"/>
                <a:gd name="T56" fmla="*/ 9 w 24"/>
                <a:gd name="T57" fmla="*/ 36 h 48"/>
                <a:gd name="T58" fmla="*/ 6 w 24"/>
                <a:gd name="T59" fmla="*/ 36 h 48"/>
                <a:gd name="T60" fmla="*/ 2 w 24"/>
                <a:gd name="T61" fmla="*/ 35 h 48"/>
                <a:gd name="T62" fmla="*/ 2 w 24"/>
                <a:gd name="T63" fmla="*/ 36 h 48"/>
                <a:gd name="T64" fmla="*/ 2 w 24"/>
                <a:gd name="T65" fmla="*/ 37 h 48"/>
                <a:gd name="T66" fmla="*/ 1 w 24"/>
                <a:gd name="T67" fmla="*/ 39 h 48"/>
                <a:gd name="T68" fmla="*/ 2 w 24"/>
                <a:gd name="T69" fmla="*/ 40 h 48"/>
                <a:gd name="T70" fmla="*/ 5 w 24"/>
                <a:gd name="T71" fmla="*/ 41 h 48"/>
                <a:gd name="T72" fmla="*/ 9 w 24"/>
                <a:gd name="T73" fmla="*/ 41 h 48"/>
                <a:gd name="T74" fmla="*/ 10 w 24"/>
                <a:gd name="T75" fmla="*/ 47 h 48"/>
                <a:gd name="T76" fmla="*/ 12 w 24"/>
                <a:gd name="T77" fmla="*/ 48 h 48"/>
                <a:gd name="T78" fmla="*/ 13 w 24"/>
                <a:gd name="T79" fmla="*/ 46 h 48"/>
                <a:gd name="T80" fmla="*/ 12 w 24"/>
                <a:gd name="T81" fmla="*/ 41 h 48"/>
                <a:gd name="T82" fmla="*/ 15 w 24"/>
                <a:gd name="T83" fmla="*/ 40 h 48"/>
                <a:gd name="T84" fmla="*/ 16 w 24"/>
                <a:gd name="T85" fmla="*/ 46 h 48"/>
                <a:gd name="T86" fmla="*/ 18 w 24"/>
                <a:gd name="T87" fmla="*/ 47 h 48"/>
                <a:gd name="T88" fmla="*/ 19 w 24"/>
                <a:gd name="T89" fmla="*/ 45 h 48"/>
                <a:gd name="T90" fmla="*/ 18 w 24"/>
                <a:gd name="T91" fmla="*/ 39 h 48"/>
                <a:gd name="T92" fmla="*/ 21 w 24"/>
                <a:gd name="T93" fmla="*/ 38 h 48"/>
                <a:gd name="T94" fmla="*/ 23 w 24"/>
                <a:gd name="T95" fmla="*/ 35 h 48"/>
                <a:gd name="T96" fmla="*/ 24 w 24"/>
                <a:gd name="T97" fmla="*/ 30 h 48"/>
                <a:gd name="T98" fmla="*/ 21 w 24"/>
                <a:gd name="T99" fmla="*/ 24 h 48"/>
                <a:gd name="T100" fmla="*/ 16 w 24"/>
                <a:gd name="T101" fmla="*/ 21 h 48"/>
                <a:gd name="T102" fmla="*/ 15 w 24"/>
                <a:gd name="T103" fmla="*/ 35 h 48"/>
                <a:gd name="T104" fmla="*/ 12 w 24"/>
                <a:gd name="T105" fmla="*/ 35 h 48"/>
                <a:gd name="T106" fmla="*/ 11 w 24"/>
                <a:gd name="T107" fmla="*/ 26 h 48"/>
                <a:gd name="T108" fmla="*/ 14 w 24"/>
                <a:gd name="T109" fmla="*/ 27 h 48"/>
                <a:gd name="T110" fmla="*/ 15 w 24"/>
                <a:gd name="T111" fmla="*/ 35 h 48"/>
                <a:gd name="T112" fmla="*/ 13 w 24"/>
                <a:gd name="T113" fmla="*/ 20 h 48"/>
                <a:gd name="T114" fmla="*/ 10 w 24"/>
                <a:gd name="T115" fmla="*/ 19 h 48"/>
                <a:gd name="T116" fmla="*/ 9 w 24"/>
                <a:gd name="T117" fmla="*/ 12 h 48"/>
                <a:gd name="T118" fmla="*/ 12 w 24"/>
                <a:gd name="T119" fmla="*/ 12 h 48"/>
                <a:gd name="T120" fmla="*/ 13 w 24"/>
                <a:gd name="T121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" h="48">
                  <a:moveTo>
                    <a:pt x="16" y="21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8" y="12"/>
                    <a:pt x="18" y="12"/>
                  </a:cubicBezTo>
                  <a:cubicBezTo>
                    <a:pt x="19" y="12"/>
                    <a:pt x="19" y="12"/>
                    <a:pt x="19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8" y="6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3" y="0"/>
                    <a:pt x="12" y="1"/>
                  </a:cubicBezTo>
                  <a:cubicBezTo>
                    <a:pt x="11" y="1"/>
                    <a:pt x="11" y="1"/>
                    <a:pt x="11" y="2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4"/>
                    <a:pt x="0" y="16"/>
                    <a:pt x="0" y="17"/>
                  </a:cubicBezTo>
                  <a:cubicBezTo>
                    <a:pt x="0" y="18"/>
                    <a:pt x="1" y="20"/>
                    <a:pt x="1" y="21"/>
                  </a:cubicBezTo>
                  <a:cubicBezTo>
                    <a:pt x="2" y="22"/>
                    <a:pt x="3" y="22"/>
                    <a:pt x="3" y="23"/>
                  </a:cubicBezTo>
                  <a:cubicBezTo>
                    <a:pt x="4" y="24"/>
                    <a:pt x="5" y="24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7" y="36"/>
                    <a:pt x="6" y="36"/>
                  </a:cubicBezTo>
                  <a:cubicBezTo>
                    <a:pt x="5" y="35"/>
                    <a:pt x="4" y="35"/>
                    <a:pt x="2" y="35"/>
                  </a:cubicBezTo>
                  <a:cubicBezTo>
                    <a:pt x="2" y="35"/>
                    <a:pt x="2" y="35"/>
                    <a:pt x="2" y="36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41"/>
                    <a:pt x="4" y="41"/>
                    <a:pt x="5" y="41"/>
                  </a:cubicBezTo>
                  <a:cubicBezTo>
                    <a:pt x="7" y="41"/>
                    <a:pt x="8" y="41"/>
                    <a:pt x="9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1" y="48"/>
                    <a:pt x="12" y="48"/>
                  </a:cubicBezTo>
                  <a:cubicBezTo>
                    <a:pt x="13" y="48"/>
                    <a:pt x="13" y="47"/>
                    <a:pt x="13" y="46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4" y="41"/>
                    <a:pt x="15" y="4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7" y="47"/>
                    <a:pt x="18" y="47"/>
                  </a:cubicBezTo>
                  <a:cubicBezTo>
                    <a:pt x="19" y="47"/>
                    <a:pt x="19" y="46"/>
                    <a:pt x="19" y="45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20" y="39"/>
                    <a:pt x="21" y="38"/>
                  </a:cubicBezTo>
                  <a:cubicBezTo>
                    <a:pt x="22" y="37"/>
                    <a:pt x="23" y="36"/>
                    <a:pt x="23" y="35"/>
                  </a:cubicBezTo>
                  <a:cubicBezTo>
                    <a:pt x="24" y="33"/>
                    <a:pt x="24" y="32"/>
                    <a:pt x="24" y="30"/>
                  </a:cubicBezTo>
                  <a:cubicBezTo>
                    <a:pt x="24" y="27"/>
                    <a:pt x="22" y="25"/>
                    <a:pt x="21" y="24"/>
                  </a:cubicBezTo>
                  <a:cubicBezTo>
                    <a:pt x="20" y="23"/>
                    <a:pt x="18" y="22"/>
                    <a:pt x="16" y="21"/>
                  </a:cubicBezTo>
                  <a:close/>
                  <a:moveTo>
                    <a:pt x="15" y="35"/>
                  </a:moveTo>
                  <a:cubicBezTo>
                    <a:pt x="14" y="35"/>
                    <a:pt x="13" y="35"/>
                    <a:pt x="12" y="3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3" y="27"/>
                    <a:pt x="14" y="27"/>
                  </a:cubicBezTo>
                  <a:lnTo>
                    <a:pt x="15" y="35"/>
                  </a:lnTo>
                  <a:close/>
                  <a:moveTo>
                    <a:pt x="13" y="20"/>
                  </a:moveTo>
                  <a:cubicBezTo>
                    <a:pt x="12" y="20"/>
                    <a:pt x="11" y="20"/>
                    <a:pt x="10" y="1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1" y="12"/>
                    <a:pt x="12" y="12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0" name="Freeform 86"/>
            <p:cNvSpPr>
              <a:spLocks noEditPoints="1"/>
            </p:cNvSpPr>
            <p:nvPr/>
          </p:nvSpPr>
          <p:spPr bwMode="auto">
            <a:xfrm>
              <a:off x="2113360" y="2592187"/>
              <a:ext cx="210740" cy="166688"/>
            </a:xfrm>
            <a:custGeom>
              <a:avLst/>
              <a:gdLst>
                <a:gd name="T0" fmla="*/ 64 w 82"/>
                <a:gd name="T1" fmla="*/ 1 h 65"/>
                <a:gd name="T2" fmla="*/ 11 w 82"/>
                <a:gd name="T3" fmla="*/ 7 h 65"/>
                <a:gd name="T4" fmla="*/ 0 w 82"/>
                <a:gd name="T5" fmla="*/ 21 h 65"/>
                <a:gd name="T6" fmla="*/ 4 w 82"/>
                <a:gd name="T7" fmla="*/ 54 h 65"/>
                <a:gd name="T8" fmla="*/ 18 w 82"/>
                <a:gd name="T9" fmla="*/ 64 h 65"/>
                <a:gd name="T10" fmla="*/ 71 w 82"/>
                <a:gd name="T11" fmla="*/ 58 h 65"/>
                <a:gd name="T12" fmla="*/ 82 w 82"/>
                <a:gd name="T13" fmla="*/ 44 h 65"/>
                <a:gd name="T14" fmla="*/ 77 w 82"/>
                <a:gd name="T15" fmla="*/ 11 h 65"/>
                <a:gd name="T16" fmla="*/ 64 w 82"/>
                <a:gd name="T17" fmla="*/ 1 h 65"/>
                <a:gd name="T18" fmla="*/ 11 w 82"/>
                <a:gd name="T19" fmla="*/ 13 h 65"/>
                <a:gd name="T20" fmla="*/ 65 w 82"/>
                <a:gd name="T21" fmla="*/ 6 h 65"/>
                <a:gd name="T22" fmla="*/ 72 w 82"/>
                <a:gd name="T23" fmla="*/ 12 h 65"/>
                <a:gd name="T24" fmla="*/ 73 w 82"/>
                <a:gd name="T25" fmla="*/ 15 h 65"/>
                <a:gd name="T26" fmla="*/ 6 w 82"/>
                <a:gd name="T27" fmla="*/ 23 h 65"/>
                <a:gd name="T28" fmla="*/ 6 w 82"/>
                <a:gd name="T29" fmla="*/ 20 h 65"/>
                <a:gd name="T30" fmla="*/ 11 w 82"/>
                <a:gd name="T31" fmla="*/ 13 h 65"/>
                <a:gd name="T32" fmla="*/ 70 w 82"/>
                <a:gd name="T33" fmla="*/ 52 h 65"/>
                <a:gd name="T34" fmla="*/ 17 w 82"/>
                <a:gd name="T35" fmla="*/ 59 h 65"/>
                <a:gd name="T36" fmla="*/ 10 w 82"/>
                <a:gd name="T37" fmla="*/ 53 h 65"/>
                <a:gd name="T38" fmla="*/ 7 w 82"/>
                <a:gd name="T39" fmla="*/ 36 h 65"/>
                <a:gd name="T40" fmla="*/ 74 w 82"/>
                <a:gd name="T41" fmla="*/ 28 h 65"/>
                <a:gd name="T42" fmla="*/ 76 w 82"/>
                <a:gd name="T43" fmla="*/ 45 h 65"/>
                <a:gd name="T44" fmla="*/ 70 w 82"/>
                <a:gd name="T45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65">
                  <a:moveTo>
                    <a:pt x="64" y="1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4" y="8"/>
                    <a:pt x="0" y="14"/>
                    <a:pt x="0" y="21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5" y="60"/>
                    <a:pt x="11" y="65"/>
                    <a:pt x="18" y="64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8" y="57"/>
                    <a:pt x="82" y="51"/>
                    <a:pt x="82" y="44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5"/>
                    <a:pt x="71" y="0"/>
                    <a:pt x="64" y="1"/>
                  </a:cubicBezTo>
                  <a:close/>
                  <a:moveTo>
                    <a:pt x="11" y="13"/>
                  </a:moveTo>
                  <a:cubicBezTo>
                    <a:pt x="65" y="6"/>
                    <a:pt x="65" y="6"/>
                    <a:pt x="65" y="6"/>
                  </a:cubicBezTo>
                  <a:cubicBezTo>
                    <a:pt x="68" y="6"/>
                    <a:pt x="72" y="8"/>
                    <a:pt x="72" y="12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6"/>
                    <a:pt x="8" y="13"/>
                    <a:pt x="11" y="13"/>
                  </a:cubicBezTo>
                  <a:close/>
                  <a:moveTo>
                    <a:pt x="70" y="52"/>
                  </a:moveTo>
                  <a:cubicBezTo>
                    <a:pt x="17" y="59"/>
                    <a:pt x="17" y="59"/>
                    <a:pt x="17" y="59"/>
                  </a:cubicBezTo>
                  <a:cubicBezTo>
                    <a:pt x="13" y="59"/>
                    <a:pt x="10" y="57"/>
                    <a:pt x="10" y="5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7" y="48"/>
                    <a:pt x="74" y="52"/>
                    <a:pt x="70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1" name="Freeform 87"/>
            <p:cNvSpPr/>
            <p:nvPr/>
          </p:nvSpPr>
          <p:spPr bwMode="auto">
            <a:xfrm>
              <a:off x="2146697" y="2682675"/>
              <a:ext cx="97631" cy="25004"/>
            </a:xfrm>
            <a:custGeom>
              <a:avLst/>
              <a:gdLst>
                <a:gd name="T0" fmla="*/ 38 w 38"/>
                <a:gd name="T1" fmla="*/ 3 h 10"/>
                <a:gd name="T2" fmla="*/ 35 w 38"/>
                <a:gd name="T3" fmla="*/ 6 h 10"/>
                <a:gd name="T4" fmla="*/ 3 w 38"/>
                <a:gd name="T5" fmla="*/ 10 h 10"/>
                <a:gd name="T6" fmla="*/ 0 w 38"/>
                <a:gd name="T7" fmla="*/ 7 h 10"/>
                <a:gd name="T8" fmla="*/ 0 w 38"/>
                <a:gd name="T9" fmla="*/ 7 h 10"/>
                <a:gd name="T10" fmla="*/ 3 w 38"/>
                <a:gd name="T11" fmla="*/ 4 h 10"/>
                <a:gd name="T12" fmla="*/ 35 w 38"/>
                <a:gd name="T13" fmla="*/ 1 h 10"/>
                <a:gd name="T14" fmla="*/ 38 w 38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">
                  <a:moveTo>
                    <a:pt x="38" y="3"/>
                  </a:moveTo>
                  <a:cubicBezTo>
                    <a:pt x="38" y="4"/>
                    <a:pt x="37" y="6"/>
                    <a:pt x="35" y="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8" y="1"/>
                    <a:pt x="3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2" name="Freeform 88"/>
            <p:cNvSpPr/>
            <p:nvPr/>
          </p:nvSpPr>
          <p:spPr bwMode="auto">
            <a:xfrm>
              <a:off x="2149078" y="2713632"/>
              <a:ext cx="59531" cy="17860"/>
            </a:xfrm>
            <a:custGeom>
              <a:avLst/>
              <a:gdLst>
                <a:gd name="T0" fmla="*/ 23 w 23"/>
                <a:gd name="T1" fmla="*/ 2 h 7"/>
                <a:gd name="T2" fmla="*/ 20 w 23"/>
                <a:gd name="T3" fmla="*/ 5 h 7"/>
                <a:gd name="T4" fmla="*/ 3 w 23"/>
                <a:gd name="T5" fmla="*/ 7 h 7"/>
                <a:gd name="T6" fmla="*/ 0 w 23"/>
                <a:gd name="T7" fmla="*/ 5 h 7"/>
                <a:gd name="T8" fmla="*/ 0 w 23"/>
                <a:gd name="T9" fmla="*/ 5 h 7"/>
                <a:gd name="T10" fmla="*/ 3 w 23"/>
                <a:gd name="T11" fmla="*/ 2 h 7"/>
                <a:gd name="T12" fmla="*/ 20 w 23"/>
                <a:gd name="T13" fmla="*/ 0 h 7"/>
                <a:gd name="T14" fmla="*/ 23 w 23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7">
                  <a:moveTo>
                    <a:pt x="23" y="2"/>
                  </a:moveTo>
                  <a:cubicBezTo>
                    <a:pt x="23" y="4"/>
                    <a:pt x="22" y="5"/>
                    <a:pt x="20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2"/>
                    <a:pt x="3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3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3" name="Freeform 89"/>
            <p:cNvSpPr>
              <a:spLocks noEditPoints="1"/>
            </p:cNvSpPr>
            <p:nvPr/>
          </p:nvSpPr>
          <p:spPr bwMode="auto">
            <a:xfrm>
              <a:off x="1577578" y="2439788"/>
              <a:ext cx="30956" cy="59531"/>
            </a:xfrm>
            <a:custGeom>
              <a:avLst/>
              <a:gdLst>
                <a:gd name="T0" fmla="*/ 8 w 12"/>
                <a:gd name="T1" fmla="*/ 10 h 23"/>
                <a:gd name="T2" fmla="*/ 8 w 12"/>
                <a:gd name="T3" fmla="*/ 5 h 23"/>
                <a:gd name="T4" fmla="*/ 8 w 12"/>
                <a:gd name="T5" fmla="*/ 5 h 23"/>
                <a:gd name="T6" fmla="*/ 9 w 12"/>
                <a:gd name="T7" fmla="*/ 5 h 23"/>
                <a:gd name="T8" fmla="*/ 10 w 12"/>
                <a:gd name="T9" fmla="*/ 5 h 23"/>
                <a:gd name="T10" fmla="*/ 10 w 12"/>
                <a:gd name="T11" fmla="*/ 4 h 23"/>
                <a:gd name="T12" fmla="*/ 10 w 12"/>
                <a:gd name="T13" fmla="*/ 3 h 23"/>
                <a:gd name="T14" fmla="*/ 10 w 12"/>
                <a:gd name="T15" fmla="*/ 3 h 23"/>
                <a:gd name="T16" fmla="*/ 9 w 12"/>
                <a:gd name="T17" fmla="*/ 3 h 23"/>
                <a:gd name="T18" fmla="*/ 9 w 12"/>
                <a:gd name="T19" fmla="*/ 2 h 23"/>
                <a:gd name="T20" fmla="*/ 7 w 12"/>
                <a:gd name="T21" fmla="*/ 2 h 23"/>
                <a:gd name="T22" fmla="*/ 7 w 12"/>
                <a:gd name="T23" fmla="*/ 0 h 23"/>
                <a:gd name="T24" fmla="*/ 6 w 12"/>
                <a:gd name="T25" fmla="*/ 0 h 23"/>
                <a:gd name="T26" fmla="*/ 6 w 12"/>
                <a:gd name="T27" fmla="*/ 1 h 23"/>
                <a:gd name="T28" fmla="*/ 6 w 12"/>
                <a:gd name="T29" fmla="*/ 3 h 23"/>
                <a:gd name="T30" fmla="*/ 6 w 12"/>
                <a:gd name="T31" fmla="*/ 3 h 23"/>
                <a:gd name="T32" fmla="*/ 5 w 12"/>
                <a:gd name="T33" fmla="*/ 3 h 23"/>
                <a:gd name="T34" fmla="*/ 4 w 12"/>
                <a:gd name="T35" fmla="*/ 1 h 23"/>
                <a:gd name="T36" fmla="*/ 3 w 12"/>
                <a:gd name="T37" fmla="*/ 0 h 23"/>
                <a:gd name="T38" fmla="*/ 3 w 12"/>
                <a:gd name="T39" fmla="*/ 1 h 23"/>
                <a:gd name="T40" fmla="*/ 3 w 12"/>
                <a:gd name="T41" fmla="*/ 3 h 23"/>
                <a:gd name="T42" fmla="*/ 2 w 12"/>
                <a:gd name="T43" fmla="*/ 4 h 23"/>
                <a:gd name="T44" fmla="*/ 1 w 12"/>
                <a:gd name="T45" fmla="*/ 6 h 23"/>
                <a:gd name="T46" fmla="*/ 1 w 12"/>
                <a:gd name="T47" fmla="*/ 8 h 23"/>
                <a:gd name="T48" fmla="*/ 1 w 12"/>
                <a:gd name="T49" fmla="*/ 9 h 23"/>
                <a:gd name="T50" fmla="*/ 2 w 12"/>
                <a:gd name="T51" fmla="*/ 11 h 23"/>
                <a:gd name="T52" fmla="*/ 4 w 12"/>
                <a:gd name="T53" fmla="*/ 12 h 23"/>
                <a:gd name="T54" fmla="*/ 4 w 12"/>
                <a:gd name="T55" fmla="*/ 12 h 23"/>
                <a:gd name="T56" fmla="*/ 5 w 12"/>
                <a:gd name="T57" fmla="*/ 17 h 23"/>
                <a:gd name="T58" fmla="*/ 3 w 12"/>
                <a:gd name="T59" fmla="*/ 17 h 23"/>
                <a:gd name="T60" fmla="*/ 2 w 12"/>
                <a:gd name="T61" fmla="*/ 16 h 23"/>
                <a:gd name="T62" fmla="*/ 1 w 12"/>
                <a:gd name="T63" fmla="*/ 17 h 23"/>
                <a:gd name="T64" fmla="*/ 1 w 12"/>
                <a:gd name="T65" fmla="*/ 18 h 23"/>
                <a:gd name="T66" fmla="*/ 1 w 12"/>
                <a:gd name="T67" fmla="*/ 19 h 23"/>
                <a:gd name="T68" fmla="*/ 1 w 12"/>
                <a:gd name="T69" fmla="*/ 19 h 23"/>
                <a:gd name="T70" fmla="*/ 3 w 12"/>
                <a:gd name="T71" fmla="*/ 19 h 23"/>
                <a:gd name="T72" fmla="*/ 5 w 12"/>
                <a:gd name="T73" fmla="*/ 20 h 23"/>
                <a:gd name="T74" fmla="*/ 5 w 12"/>
                <a:gd name="T75" fmla="*/ 22 h 23"/>
                <a:gd name="T76" fmla="*/ 6 w 12"/>
                <a:gd name="T77" fmla="*/ 23 h 23"/>
                <a:gd name="T78" fmla="*/ 7 w 12"/>
                <a:gd name="T79" fmla="*/ 22 h 23"/>
                <a:gd name="T80" fmla="*/ 7 w 12"/>
                <a:gd name="T81" fmla="*/ 19 h 23"/>
                <a:gd name="T82" fmla="*/ 8 w 12"/>
                <a:gd name="T83" fmla="*/ 19 h 23"/>
                <a:gd name="T84" fmla="*/ 8 w 12"/>
                <a:gd name="T85" fmla="*/ 22 h 23"/>
                <a:gd name="T86" fmla="*/ 9 w 12"/>
                <a:gd name="T87" fmla="*/ 22 h 23"/>
                <a:gd name="T88" fmla="*/ 10 w 12"/>
                <a:gd name="T89" fmla="*/ 22 h 23"/>
                <a:gd name="T90" fmla="*/ 9 w 12"/>
                <a:gd name="T91" fmla="*/ 19 h 23"/>
                <a:gd name="T92" fmla="*/ 11 w 12"/>
                <a:gd name="T93" fmla="*/ 18 h 23"/>
                <a:gd name="T94" fmla="*/ 12 w 12"/>
                <a:gd name="T95" fmla="*/ 16 h 23"/>
                <a:gd name="T96" fmla="*/ 12 w 12"/>
                <a:gd name="T97" fmla="*/ 14 h 23"/>
                <a:gd name="T98" fmla="*/ 11 w 12"/>
                <a:gd name="T99" fmla="*/ 11 h 23"/>
                <a:gd name="T100" fmla="*/ 8 w 12"/>
                <a:gd name="T101" fmla="*/ 10 h 23"/>
                <a:gd name="T102" fmla="*/ 8 w 12"/>
                <a:gd name="T103" fmla="*/ 16 h 23"/>
                <a:gd name="T104" fmla="*/ 6 w 12"/>
                <a:gd name="T105" fmla="*/ 17 h 23"/>
                <a:gd name="T106" fmla="*/ 6 w 12"/>
                <a:gd name="T107" fmla="*/ 12 h 23"/>
                <a:gd name="T108" fmla="*/ 7 w 12"/>
                <a:gd name="T109" fmla="*/ 13 h 23"/>
                <a:gd name="T110" fmla="*/ 8 w 12"/>
                <a:gd name="T111" fmla="*/ 16 h 23"/>
                <a:gd name="T112" fmla="*/ 7 w 12"/>
                <a:gd name="T113" fmla="*/ 9 h 23"/>
                <a:gd name="T114" fmla="*/ 5 w 12"/>
                <a:gd name="T115" fmla="*/ 9 h 23"/>
                <a:gd name="T116" fmla="*/ 5 w 12"/>
                <a:gd name="T117" fmla="*/ 5 h 23"/>
                <a:gd name="T118" fmla="*/ 6 w 12"/>
                <a:gd name="T119" fmla="*/ 5 h 23"/>
                <a:gd name="T120" fmla="*/ 7 w 12"/>
                <a:gd name="T121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" h="23">
                  <a:moveTo>
                    <a:pt x="8" y="10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10"/>
                    <a:pt x="2" y="10"/>
                    <a:pt x="2" y="11"/>
                  </a:cubicBezTo>
                  <a:cubicBezTo>
                    <a:pt x="3" y="11"/>
                    <a:pt x="3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2" y="17"/>
                    <a:pt x="2" y="16"/>
                  </a:cubicBezTo>
                  <a:cubicBezTo>
                    <a:pt x="2" y="16"/>
                    <a:pt x="2" y="17"/>
                    <a:pt x="1" y="17"/>
                  </a:cubicBezTo>
                  <a:cubicBezTo>
                    <a:pt x="1" y="17"/>
                    <a:pt x="1" y="17"/>
                    <a:pt x="1" y="18"/>
                  </a:cubicBezTo>
                  <a:cubicBezTo>
                    <a:pt x="1" y="18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4" y="20"/>
                    <a:pt x="4" y="20"/>
                    <a:pt x="5" y="2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6" y="23"/>
                    <a:pt x="6" y="23"/>
                  </a:cubicBezTo>
                  <a:cubicBezTo>
                    <a:pt x="7" y="23"/>
                    <a:pt x="7" y="22"/>
                    <a:pt x="7" y="2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1" y="17"/>
                    <a:pt x="12" y="17"/>
                    <a:pt x="12" y="16"/>
                  </a:cubicBezTo>
                  <a:cubicBezTo>
                    <a:pt x="12" y="16"/>
                    <a:pt x="12" y="15"/>
                    <a:pt x="12" y="14"/>
                  </a:cubicBezTo>
                  <a:cubicBezTo>
                    <a:pt x="12" y="13"/>
                    <a:pt x="11" y="12"/>
                    <a:pt x="11" y="11"/>
                  </a:cubicBezTo>
                  <a:cubicBezTo>
                    <a:pt x="10" y="11"/>
                    <a:pt x="9" y="10"/>
                    <a:pt x="8" y="10"/>
                  </a:cubicBezTo>
                  <a:close/>
                  <a:moveTo>
                    <a:pt x="8" y="16"/>
                  </a:moveTo>
                  <a:cubicBezTo>
                    <a:pt x="7" y="16"/>
                    <a:pt x="7" y="17"/>
                    <a:pt x="6" y="1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3"/>
                  </a:cubicBezTo>
                  <a:lnTo>
                    <a:pt x="8" y="16"/>
                  </a:lnTo>
                  <a:close/>
                  <a:moveTo>
                    <a:pt x="7" y="9"/>
                  </a:moveTo>
                  <a:cubicBezTo>
                    <a:pt x="6" y="9"/>
                    <a:pt x="6" y="9"/>
                    <a:pt x="5" y="9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4" name="Freeform 90"/>
            <p:cNvSpPr>
              <a:spLocks noEditPoints="1"/>
            </p:cNvSpPr>
            <p:nvPr/>
          </p:nvSpPr>
          <p:spPr bwMode="auto">
            <a:xfrm>
              <a:off x="1531144" y="2406450"/>
              <a:ext cx="123825" cy="180975"/>
            </a:xfrm>
            <a:custGeom>
              <a:avLst/>
              <a:gdLst>
                <a:gd name="T0" fmla="*/ 46 w 48"/>
                <a:gd name="T1" fmla="*/ 22 h 70"/>
                <a:gd name="T2" fmla="*/ 21 w 48"/>
                <a:gd name="T3" fmla="*/ 2 h 70"/>
                <a:gd name="T4" fmla="*/ 2 w 48"/>
                <a:gd name="T5" fmla="*/ 27 h 70"/>
                <a:gd name="T6" fmla="*/ 21 w 48"/>
                <a:gd name="T7" fmla="*/ 46 h 70"/>
                <a:gd name="T8" fmla="*/ 23 w 48"/>
                <a:gd name="T9" fmla="*/ 66 h 70"/>
                <a:gd name="T10" fmla="*/ 27 w 48"/>
                <a:gd name="T11" fmla="*/ 69 h 70"/>
                <a:gd name="T12" fmla="*/ 32 w 48"/>
                <a:gd name="T13" fmla="*/ 69 h 70"/>
                <a:gd name="T14" fmla="*/ 35 w 48"/>
                <a:gd name="T15" fmla="*/ 64 h 70"/>
                <a:gd name="T16" fmla="*/ 33 w 48"/>
                <a:gd name="T17" fmla="*/ 45 h 70"/>
                <a:gd name="T18" fmla="*/ 46 w 48"/>
                <a:gd name="T19" fmla="*/ 22 h 70"/>
                <a:gd name="T20" fmla="*/ 26 w 48"/>
                <a:gd name="T21" fmla="*/ 40 h 70"/>
                <a:gd name="T22" fmla="*/ 8 w 48"/>
                <a:gd name="T23" fmla="*/ 26 h 70"/>
                <a:gd name="T24" fmla="*/ 22 w 48"/>
                <a:gd name="T25" fmla="*/ 8 h 70"/>
                <a:gd name="T26" fmla="*/ 40 w 48"/>
                <a:gd name="T27" fmla="*/ 22 h 70"/>
                <a:gd name="T28" fmla="*/ 26 w 48"/>
                <a:gd name="T29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0">
                  <a:moveTo>
                    <a:pt x="46" y="22"/>
                  </a:moveTo>
                  <a:cubicBezTo>
                    <a:pt x="45" y="9"/>
                    <a:pt x="34" y="0"/>
                    <a:pt x="21" y="2"/>
                  </a:cubicBezTo>
                  <a:cubicBezTo>
                    <a:pt x="9" y="3"/>
                    <a:pt x="0" y="15"/>
                    <a:pt x="2" y="27"/>
                  </a:cubicBezTo>
                  <a:cubicBezTo>
                    <a:pt x="3" y="37"/>
                    <a:pt x="11" y="45"/>
                    <a:pt x="21" y="4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25" y="70"/>
                    <a:pt x="27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4" y="68"/>
                    <a:pt x="36" y="66"/>
                    <a:pt x="35" y="64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42" y="41"/>
                    <a:pt x="48" y="32"/>
                    <a:pt x="46" y="22"/>
                  </a:cubicBezTo>
                  <a:close/>
                  <a:moveTo>
                    <a:pt x="26" y="40"/>
                  </a:moveTo>
                  <a:cubicBezTo>
                    <a:pt x="17" y="41"/>
                    <a:pt x="9" y="35"/>
                    <a:pt x="8" y="26"/>
                  </a:cubicBezTo>
                  <a:cubicBezTo>
                    <a:pt x="7" y="17"/>
                    <a:pt x="13" y="9"/>
                    <a:pt x="22" y="8"/>
                  </a:cubicBezTo>
                  <a:cubicBezTo>
                    <a:pt x="31" y="7"/>
                    <a:pt x="39" y="14"/>
                    <a:pt x="40" y="22"/>
                  </a:cubicBezTo>
                  <a:cubicBezTo>
                    <a:pt x="41" y="31"/>
                    <a:pt x="35" y="39"/>
                    <a:pt x="26" y="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5" name="Freeform 91"/>
            <p:cNvSpPr/>
            <p:nvPr/>
          </p:nvSpPr>
          <p:spPr bwMode="auto">
            <a:xfrm>
              <a:off x="1500187" y="2377876"/>
              <a:ext cx="223838" cy="154781"/>
            </a:xfrm>
            <a:custGeom>
              <a:avLst/>
              <a:gdLst>
                <a:gd name="T0" fmla="*/ 71 w 87"/>
                <a:gd name="T1" fmla="*/ 1 h 60"/>
                <a:gd name="T2" fmla="*/ 10 w 87"/>
                <a:gd name="T3" fmla="*/ 8 h 60"/>
                <a:gd name="T4" fmla="*/ 0 w 87"/>
                <a:gd name="T5" fmla="*/ 20 h 60"/>
                <a:gd name="T6" fmla="*/ 4 w 87"/>
                <a:gd name="T7" fmla="*/ 50 h 60"/>
                <a:gd name="T8" fmla="*/ 16 w 87"/>
                <a:gd name="T9" fmla="*/ 59 h 60"/>
                <a:gd name="T10" fmla="*/ 20 w 87"/>
                <a:gd name="T11" fmla="*/ 59 h 60"/>
                <a:gd name="T12" fmla="*/ 15 w 87"/>
                <a:gd name="T13" fmla="*/ 55 h 60"/>
                <a:gd name="T14" fmla="*/ 15 w 87"/>
                <a:gd name="T15" fmla="*/ 55 h 60"/>
                <a:gd name="T16" fmla="*/ 9 w 87"/>
                <a:gd name="T17" fmla="*/ 50 h 60"/>
                <a:gd name="T18" fmla="*/ 5 w 87"/>
                <a:gd name="T19" fmla="*/ 20 h 60"/>
                <a:gd name="T20" fmla="*/ 10 w 87"/>
                <a:gd name="T21" fmla="*/ 13 h 60"/>
                <a:gd name="T22" fmla="*/ 71 w 87"/>
                <a:gd name="T23" fmla="*/ 6 h 60"/>
                <a:gd name="T24" fmla="*/ 78 w 87"/>
                <a:gd name="T25" fmla="*/ 11 h 60"/>
                <a:gd name="T26" fmla="*/ 82 w 87"/>
                <a:gd name="T27" fmla="*/ 41 h 60"/>
                <a:gd name="T28" fmla="*/ 76 w 87"/>
                <a:gd name="T29" fmla="*/ 47 h 60"/>
                <a:gd name="T30" fmla="*/ 61 w 87"/>
                <a:gd name="T31" fmla="*/ 49 h 60"/>
                <a:gd name="T32" fmla="*/ 57 w 87"/>
                <a:gd name="T33" fmla="*/ 54 h 60"/>
                <a:gd name="T34" fmla="*/ 77 w 87"/>
                <a:gd name="T35" fmla="*/ 52 h 60"/>
                <a:gd name="T36" fmla="*/ 86 w 87"/>
                <a:gd name="T37" fmla="*/ 40 h 60"/>
                <a:gd name="T38" fmla="*/ 83 w 87"/>
                <a:gd name="T39" fmla="*/ 10 h 60"/>
                <a:gd name="T40" fmla="*/ 71 w 87"/>
                <a:gd name="T41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60">
                  <a:moveTo>
                    <a:pt x="71" y="1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4" y="9"/>
                    <a:pt x="0" y="15"/>
                    <a:pt x="0" y="2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6"/>
                    <a:pt x="10" y="60"/>
                    <a:pt x="16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58"/>
                    <a:pt x="17" y="56"/>
                    <a:pt x="1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2" y="55"/>
                    <a:pt x="9" y="53"/>
                    <a:pt x="9" y="5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6"/>
                    <a:pt x="7" y="13"/>
                    <a:pt x="10" y="1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5" y="5"/>
                    <a:pt x="78" y="7"/>
                    <a:pt x="78" y="1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4"/>
                    <a:pt x="80" y="47"/>
                    <a:pt x="76" y="47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0" y="51"/>
                    <a:pt x="59" y="53"/>
                    <a:pt x="57" y="54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83" y="51"/>
                    <a:pt x="87" y="46"/>
                    <a:pt x="86" y="4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4"/>
                    <a:pt x="77" y="0"/>
                    <a:pt x="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6" name="Freeform 92"/>
            <p:cNvSpPr>
              <a:spLocks noEditPoints="1"/>
            </p:cNvSpPr>
            <p:nvPr/>
          </p:nvSpPr>
          <p:spPr bwMode="auto">
            <a:xfrm>
              <a:off x="2653903" y="2187376"/>
              <a:ext cx="27384" cy="59531"/>
            </a:xfrm>
            <a:custGeom>
              <a:avLst/>
              <a:gdLst>
                <a:gd name="T0" fmla="*/ 8 w 11"/>
                <a:gd name="T1" fmla="*/ 10 h 23"/>
                <a:gd name="T2" fmla="*/ 7 w 11"/>
                <a:gd name="T3" fmla="*/ 5 h 23"/>
                <a:gd name="T4" fmla="*/ 7 w 11"/>
                <a:gd name="T5" fmla="*/ 5 h 23"/>
                <a:gd name="T6" fmla="*/ 9 w 11"/>
                <a:gd name="T7" fmla="*/ 5 h 23"/>
                <a:gd name="T8" fmla="*/ 9 w 11"/>
                <a:gd name="T9" fmla="*/ 5 h 23"/>
                <a:gd name="T10" fmla="*/ 9 w 11"/>
                <a:gd name="T11" fmla="*/ 4 h 23"/>
                <a:gd name="T12" fmla="*/ 9 w 11"/>
                <a:gd name="T13" fmla="*/ 3 h 23"/>
                <a:gd name="T14" fmla="*/ 9 w 11"/>
                <a:gd name="T15" fmla="*/ 3 h 23"/>
                <a:gd name="T16" fmla="*/ 8 w 11"/>
                <a:gd name="T17" fmla="*/ 3 h 23"/>
                <a:gd name="T18" fmla="*/ 8 w 11"/>
                <a:gd name="T19" fmla="*/ 3 h 23"/>
                <a:gd name="T20" fmla="*/ 7 w 11"/>
                <a:gd name="T21" fmla="*/ 3 h 23"/>
                <a:gd name="T22" fmla="*/ 6 w 11"/>
                <a:gd name="T23" fmla="*/ 1 h 23"/>
                <a:gd name="T24" fmla="*/ 6 w 11"/>
                <a:gd name="T25" fmla="*/ 0 h 23"/>
                <a:gd name="T26" fmla="*/ 5 w 11"/>
                <a:gd name="T27" fmla="*/ 1 h 23"/>
                <a:gd name="T28" fmla="*/ 5 w 11"/>
                <a:gd name="T29" fmla="*/ 3 h 23"/>
                <a:gd name="T30" fmla="*/ 5 w 11"/>
                <a:gd name="T31" fmla="*/ 3 h 23"/>
                <a:gd name="T32" fmla="*/ 4 w 11"/>
                <a:gd name="T33" fmla="*/ 3 h 23"/>
                <a:gd name="T34" fmla="*/ 3 w 11"/>
                <a:gd name="T35" fmla="*/ 1 h 23"/>
                <a:gd name="T36" fmla="*/ 3 w 11"/>
                <a:gd name="T37" fmla="*/ 0 h 23"/>
                <a:gd name="T38" fmla="*/ 2 w 11"/>
                <a:gd name="T39" fmla="*/ 1 h 23"/>
                <a:gd name="T40" fmla="*/ 2 w 11"/>
                <a:gd name="T41" fmla="*/ 4 h 23"/>
                <a:gd name="T42" fmla="*/ 1 w 11"/>
                <a:gd name="T43" fmla="*/ 5 h 23"/>
                <a:gd name="T44" fmla="*/ 0 w 11"/>
                <a:gd name="T45" fmla="*/ 6 h 23"/>
                <a:gd name="T46" fmla="*/ 0 w 11"/>
                <a:gd name="T47" fmla="*/ 8 h 23"/>
                <a:gd name="T48" fmla="*/ 0 w 11"/>
                <a:gd name="T49" fmla="*/ 10 h 23"/>
                <a:gd name="T50" fmla="*/ 1 w 11"/>
                <a:gd name="T51" fmla="*/ 11 h 23"/>
                <a:gd name="T52" fmla="*/ 3 w 11"/>
                <a:gd name="T53" fmla="*/ 12 h 23"/>
                <a:gd name="T54" fmla="*/ 3 w 11"/>
                <a:gd name="T55" fmla="*/ 12 h 23"/>
                <a:gd name="T56" fmla="*/ 4 w 11"/>
                <a:gd name="T57" fmla="*/ 17 h 23"/>
                <a:gd name="T58" fmla="*/ 3 w 11"/>
                <a:gd name="T59" fmla="*/ 17 h 23"/>
                <a:gd name="T60" fmla="*/ 1 w 11"/>
                <a:gd name="T61" fmla="*/ 17 h 23"/>
                <a:gd name="T62" fmla="*/ 1 w 11"/>
                <a:gd name="T63" fmla="*/ 17 h 23"/>
                <a:gd name="T64" fmla="*/ 0 w 11"/>
                <a:gd name="T65" fmla="*/ 18 h 23"/>
                <a:gd name="T66" fmla="*/ 0 w 11"/>
                <a:gd name="T67" fmla="*/ 19 h 23"/>
                <a:gd name="T68" fmla="*/ 1 w 11"/>
                <a:gd name="T69" fmla="*/ 19 h 23"/>
                <a:gd name="T70" fmla="*/ 2 w 11"/>
                <a:gd name="T71" fmla="*/ 20 h 23"/>
                <a:gd name="T72" fmla="*/ 4 w 11"/>
                <a:gd name="T73" fmla="*/ 20 h 23"/>
                <a:gd name="T74" fmla="*/ 5 w 11"/>
                <a:gd name="T75" fmla="*/ 22 h 23"/>
                <a:gd name="T76" fmla="*/ 5 w 11"/>
                <a:gd name="T77" fmla="*/ 23 h 23"/>
                <a:gd name="T78" fmla="*/ 6 w 11"/>
                <a:gd name="T79" fmla="*/ 22 h 23"/>
                <a:gd name="T80" fmla="*/ 6 w 11"/>
                <a:gd name="T81" fmla="*/ 20 h 23"/>
                <a:gd name="T82" fmla="*/ 7 w 11"/>
                <a:gd name="T83" fmla="*/ 19 h 23"/>
                <a:gd name="T84" fmla="*/ 8 w 11"/>
                <a:gd name="T85" fmla="*/ 22 h 23"/>
                <a:gd name="T86" fmla="*/ 8 w 11"/>
                <a:gd name="T87" fmla="*/ 23 h 23"/>
                <a:gd name="T88" fmla="*/ 9 w 11"/>
                <a:gd name="T89" fmla="*/ 22 h 23"/>
                <a:gd name="T90" fmla="*/ 9 w 11"/>
                <a:gd name="T91" fmla="*/ 19 h 23"/>
                <a:gd name="T92" fmla="*/ 10 w 11"/>
                <a:gd name="T93" fmla="*/ 18 h 23"/>
                <a:gd name="T94" fmla="*/ 11 w 11"/>
                <a:gd name="T95" fmla="*/ 17 h 23"/>
                <a:gd name="T96" fmla="*/ 11 w 11"/>
                <a:gd name="T97" fmla="*/ 14 h 23"/>
                <a:gd name="T98" fmla="*/ 10 w 11"/>
                <a:gd name="T99" fmla="*/ 11 h 23"/>
                <a:gd name="T100" fmla="*/ 8 w 11"/>
                <a:gd name="T101" fmla="*/ 10 h 23"/>
                <a:gd name="T102" fmla="*/ 7 w 11"/>
                <a:gd name="T103" fmla="*/ 16 h 23"/>
                <a:gd name="T104" fmla="*/ 5 w 11"/>
                <a:gd name="T105" fmla="*/ 17 h 23"/>
                <a:gd name="T106" fmla="*/ 5 w 11"/>
                <a:gd name="T107" fmla="*/ 12 h 23"/>
                <a:gd name="T108" fmla="*/ 6 w 11"/>
                <a:gd name="T109" fmla="*/ 13 h 23"/>
                <a:gd name="T110" fmla="*/ 7 w 11"/>
                <a:gd name="T111" fmla="*/ 16 h 23"/>
                <a:gd name="T112" fmla="*/ 6 w 11"/>
                <a:gd name="T113" fmla="*/ 10 h 23"/>
                <a:gd name="T114" fmla="*/ 4 w 11"/>
                <a:gd name="T115" fmla="*/ 9 h 23"/>
                <a:gd name="T116" fmla="*/ 4 w 11"/>
                <a:gd name="T117" fmla="*/ 6 h 23"/>
                <a:gd name="T118" fmla="*/ 5 w 11"/>
                <a:gd name="T119" fmla="*/ 5 h 23"/>
                <a:gd name="T120" fmla="*/ 6 w 11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" h="23">
                  <a:moveTo>
                    <a:pt x="8" y="1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2" y="11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0" y="18"/>
                    <a:pt x="0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" y="19"/>
                    <a:pt x="2" y="20"/>
                    <a:pt x="2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7" y="19"/>
                    <a:pt x="7" y="19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9" y="23"/>
                    <a:pt x="9" y="22"/>
                    <a:pt x="9" y="22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0" y="18"/>
                    <a:pt x="11" y="17"/>
                    <a:pt x="11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3"/>
                    <a:pt x="11" y="12"/>
                    <a:pt x="10" y="11"/>
                  </a:cubicBezTo>
                  <a:cubicBezTo>
                    <a:pt x="9" y="11"/>
                    <a:pt x="8" y="10"/>
                    <a:pt x="8" y="10"/>
                  </a:cubicBezTo>
                  <a:close/>
                  <a:moveTo>
                    <a:pt x="7" y="16"/>
                  </a:moveTo>
                  <a:cubicBezTo>
                    <a:pt x="6" y="17"/>
                    <a:pt x="6" y="17"/>
                    <a:pt x="5" y="17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lnTo>
                    <a:pt x="7" y="16"/>
                  </a:lnTo>
                  <a:close/>
                  <a:moveTo>
                    <a:pt x="6" y="10"/>
                  </a:moveTo>
                  <a:cubicBezTo>
                    <a:pt x="5" y="9"/>
                    <a:pt x="5" y="9"/>
                    <a:pt x="4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lnTo>
                    <a:pt x="6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7" name="Freeform 93"/>
            <p:cNvSpPr>
              <a:spLocks noEditPoints="1"/>
            </p:cNvSpPr>
            <p:nvPr/>
          </p:nvSpPr>
          <p:spPr bwMode="auto">
            <a:xfrm>
              <a:off x="2603897" y="2156419"/>
              <a:ext cx="123825" cy="178594"/>
            </a:xfrm>
            <a:custGeom>
              <a:avLst/>
              <a:gdLst>
                <a:gd name="T0" fmla="*/ 47 w 48"/>
                <a:gd name="T1" fmla="*/ 21 h 69"/>
                <a:gd name="T2" fmla="*/ 21 w 48"/>
                <a:gd name="T3" fmla="*/ 1 h 69"/>
                <a:gd name="T4" fmla="*/ 2 w 48"/>
                <a:gd name="T5" fmla="*/ 26 h 69"/>
                <a:gd name="T6" fmla="*/ 21 w 48"/>
                <a:gd name="T7" fmla="*/ 46 h 69"/>
                <a:gd name="T8" fmla="*/ 23 w 48"/>
                <a:gd name="T9" fmla="*/ 65 h 69"/>
                <a:gd name="T10" fmla="*/ 28 w 48"/>
                <a:gd name="T11" fmla="*/ 69 h 69"/>
                <a:gd name="T12" fmla="*/ 32 w 48"/>
                <a:gd name="T13" fmla="*/ 68 h 69"/>
                <a:gd name="T14" fmla="*/ 35 w 48"/>
                <a:gd name="T15" fmla="*/ 63 h 69"/>
                <a:gd name="T16" fmla="*/ 33 w 48"/>
                <a:gd name="T17" fmla="*/ 44 h 69"/>
                <a:gd name="T18" fmla="*/ 47 w 48"/>
                <a:gd name="T19" fmla="*/ 21 h 69"/>
                <a:gd name="T20" fmla="*/ 26 w 48"/>
                <a:gd name="T21" fmla="*/ 39 h 69"/>
                <a:gd name="T22" fmla="*/ 8 w 48"/>
                <a:gd name="T23" fmla="*/ 25 h 69"/>
                <a:gd name="T24" fmla="*/ 22 w 48"/>
                <a:gd name="T25" fmla="*/ 8 h 69"/>
                <a:gd name="T26" fmla="*/ 40 w 48"/>
                <a:gd name="T27" fmla="*/ 22 h 69"/>
                <a:gd name="T28" fmla="*/ 26 w 48"/>
                <a:gd name="T29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69">
                  <a:moveTo>
                    <a:pt x="47" y="21"/>
                  </a:moveTo>
                  <a:cubicBezTo>
                    <a:pt x="45" y="8"/>
                    <a:pt x="34" y="0"/>
                    <a:pt x="21" y="1"/>
                  </a:cubicBezTo>
                  <a:cubicBezTo>
                    <a:pt x="9" y="3"/>
                    <a:pt x="0" y="14"/>
                    <a:pt x="2" y="26"/>
                  </a:cubicBezTo>
                  <a:cubicBezTo>
                    <a:pt x="3" y="36"/>
                    <a:pt x="11" y="44"/>
                    <a:pt x="21" y="46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3" y="67"/>
                    <a:pt x="25" y="69"/>
                    <a:pt x="28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4" y="68"/>
                    <a:pt x="36" y="66"/>
                    <a:pt x="35" y="6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0"/>
                    <a:pt x="48" y="31"/>
                    <a:pt x="47" y="21"/>
                  </a:cubicBezTo>
                  <a:close/>
                  <a:moveTo>
                    <a:pt x="26" y="39"/>
                  </a:moveTo>
                  <a:cubicBezTo>
                    <a:pt x="17" y="41"/>
                    <a:pt x="9" y="34"/>
                    <a:pt x="8" y="25"/>
                  </a:cubicBezTo>
                  <a:cubicBezTo>
                    <a:pt x="7" y="17"/>
                    <a:pt x="13" y="9"/>
                    <a:pt x="22" y="8"/>
                  </a:cubicBezTo>
                  <a:cubicBezTo>
                    <a:pt x="31" y="7"/>
                    <a:pt x="39" y="13"/>
                    <a:pt x="40" y="22"/>
                  </a:cubicBezTo>
                  <a:cubicBezTo>
                    <a:pt x="41" y="30"/>
                    <a:pt x="35" y="38"/>
                    <a:pt x="26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8" name="Freeform 94"/>
            <p:cNvSpPr/>
            <p:nvPr/>
          </p:nvSpPr>
          <p:spPr bwMode="auto">
            <a:xfrm>
              <a:off x="2574130" y="2125463"/>
              <a:ext cx="223838" cy="154781"/>
            </a:xfrm>
            <a:custGeom>
              <a:avLst/>
              <a:gdLst>
                <a:gd name="T0" fmla="*/ 71 w 87"/>
                <a:gd name="T1" fmla="*/ 1 h 60"/>
                <a:gd name="T2" fmla="*/ 10 w 87"/>
                <a:gd name="T3" fmla="*/ 9 h 60"/>
                <a:gd name="T4" fmla="*/ 1 w 87"/>
                <a:gd name="T5" fmla="*/ 21 h 60"/>
                <a:gd name="T6" fmla="*/ 4 w 87"/>
                <a:gd name="T7" fmla="*/ 50 h 60"/>
                <a:gd name="T8" fmla="*/ 16 w 87"/>
                <a:gd name="T9" fmla="*/ 60 h 60"/>
                <a:gd name="T10" fmla="*/ 20 w 87"/>
                <a:gd name="T11" fmla="*/ 59 h 60"/>
                <a:gd name="T12" fmla="*/ 16 w 87"/>
                <a:gd name="T13" fmla="*/ 55 h 60"/>
                <a:gd name="T14" fmla="*/ 16 w 87"/>
                <a:gd name="T15" fmla="*/ 55 h 60"/>
                <a:gd name="T16" fmla="*/ 9 w 87"/>
                <a:gd name="T17" fmla="*/ 50 h 60"/>
                <a:gd name="T18" fmla="*/ 5 w 87"/>
                <a:gd name="T19" fmla="*/ 20 h 60"/>
                <a:gd name="T20" fmla="*/ 10 w 87"/>
                <a:gd name="T21" fmla="*/ 13 h 60"/>
                <a:gd name="T22" fmla="*/ 71 w 87"/>
                <a:gd name="T23" fmla="*/ 6 h 60"/>
                <a:gd name="T24" fmla="*/ 78 w 87"/>
                <a:gd name="T25" fmla="*/ 11 h 60"/>
                <a:gd name="T26" fmla="*/ 82 w 87"/>
                <a:gd name="T27" fmla="*/ 41 h 60"/>
                <a:gd name="T28" fmla="*/ 77 w 87"/>
                <a:gd name="T29" fmla="*/ 48 h 60"/>
                <a:gd name="T30" fmla="*/ 61 w 87"/>
                <a:gd name="T31" fmla="*/ 49 h 60"/>
                <a:gd name="T32" fmla="*/ 57 w 87"/>
                <a:gd name="T33" fmla="*/ 55 h 60"/>
                <a:gd name="T34" fmla="*/ 77 w 87"/>
                <a:gd name="T35" fmla="*/ 52 h 60"/>
                <a:gd name="T36" fmla="*/ 86 w 87"/>
                <a:gd name="T37" fmla="*/ 40 h 60"/>
                <a:gd name="T38" fmla="*/ 83 w 87"/>
                <a:gd name="T39" fmla="*/ 10 h 60"/>
                <a:gd name="T40" fmla="*/ 71 w 87"/>
                <a:gd name="T41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60">
                  <a:moveTo>
                    <a:pt x="71" y="1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4" y="9"/>
                    <a:pt x="0" y="15"/>
                    <a:pt x="1" y="21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6"/>
                    <a:pt x="10" y="60"/>
                    <a:pt x="16" y="60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58"/>
                    <a:pt x="17" y="57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2" y="55"/>
                    <a:pt x="9" y="53"/>
                    <a:pt x="9" y="5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7"/>
                    <a:pt x="7" y="14"/>
                    <a:pt x="10" y="1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5" y="5"/>
                    <a:pt x="78" y="8"/>
                    <a:pt x="78" y="1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4"/>
                    <a:pt x="80" y="47"/>
                    <a:pt x="77" y="48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0" y="51"/>
                    <a:pt x="59" y="53"/>
                    <a:pt x="57" y="55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83" y="51"/>
                    <a:pt x="87" y="46"/>
                    <a:pt x="86" y="4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5"/>
                    <a:pt x="77" y="0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9" name="Freeform 95"/>
            <p:cNvSpPr/>
            <p:nvPr/>
          </p:nvSpPr>
          <p:spPr bwMode="auto">
            <a:xfrm>
              <a:off x="704850" y="2658862"/>
              <a:ext cx="216694" cy="167879"/>
            </a:xfrm>
            <a:custGeom>
              <a:avLst/>
              <a:gdLst>
                <a:gd name="T0" fmla="*/ 84 w 84"/>
                <a:gd name="T1" fmla="*/ 1 h 65"/>
                <a:gd name="T2" fmla="*/ 45 w 84"/>
                <a:gd name="T3" fmla="*/ 51 h 65"/>
                <a:gd name="T4" fmla="*/ 28 w 84"/>
                <a:gd name="T5" fmla="*/ 38 h 65"/>
                <a:gd name="T6" fmla="*/ 2 w 84"/>
                <a:gd name="T7" fmla="*/ 65 h 65"/>
                <a:gd name="T8" fmla="*/ 0 w 84"/>
                <a:gd name="T9" fmla="*/ 52 h 65"/>
                <a:gd name="T10" fmla="*/ 27 w 84"/>
                <a:gd name="T11" fmla="*/ 26 h 65"/>
                <a:gd name="T12" fmla="*/ 44 w 84"/>
                <a:gd name="T13" fmla="*/ 39 h 65"/>
                <a:gd name="T14" fmla="*/ 83 w 84"/>
                <a:gd name="T15" fmla="*/ 1 h 65"/>
                <a:gd name="T16" fmla="*/ 84 w 84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5">
                  <a:moveTo>
                    <a:pt x="84" y="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4" y="0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0" name="Freeform 96"/>
            <p:cNvSpPr/>
            <p:nvPr/>
          </p:nvSpPr>
          <p:spPr bwMode="auto">
            <a:xfrm>
              <a:off x="903684" y="2818407"/>
              <a:ext cx="4763" cy="13097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5 h 5"/>
                <a:gd name="T4" fmla="*/ 1 w 2"/>
                <a:gd name="T5" fmla="*/ 1 h 5"/>
                <a:gd name="T6" fmla="*/ 0 w 2"/>
                <a:gd name="T7" fmla="*/ 0 h 5"/>
                <a:gd name="T8" fmla="*/ 0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5"/>
                    <a:pt x="1" y="5"/>
                    <a:pt x="2" y="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1" name="Freeform 97"/>
            <p:cNvSpPr/>
            <p:nvPr/>
          </p:nvSpPr>
          <p:spPr bwMode="auto">
            <a:xfrm>
              <a:off x="900113" y="2798166"/>
              <a:ext cx="5953" cy="13097"/>
            </a:xfrm>
            <a:custGeom>
              <a:avLst/>
              <a:gdLst>
                <a:gd name="T0" fmla="*/ 0 w 2"/>
                <a:gd name="T1" fmla="*/ 4 h 5"/>
                <a:gd name="T2" fmla="*/ 2 w 2"/>
                <a:gd name="T3" fmla="*/ 5 h 5"/>
                <a:gd name="T4" fmla="*/ 1 w 2"/>
                <a:gd name="T5" fmla="*/ 0 h 5"/>
                <a:gd name="T6" fmla="*/ 0 w 2"/>
                <a:gd name="T7" fmla="*/ 1 h 5"/>
                <a:gd name="T8" fmla="*/ 0 w 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4"/>
                  </a:moveTo>
                  <a:cubicBezTo>
                    <a:pt x="1" y="5"/>
                    <a:pt x="1" y="5"/>
                    <a:pt x="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2" name="Freeform 98"/>
            <p:cNvSpPr>
              <a:spLocks noEditPoints="1"/>
            </p:cNvSpPr>
            <p:nvPr/>
          </p:nvSpPr>
          <p:spPr bwMode="auto">
            <a:xfrm>
              <a:off x="713185" y="2694581"/>
              <a:ext cx="230981" cy="190500"/>
            </a:xfrm>
            <a:custGeom>
              <a:avLst/>
              <a:gdLst>
                <a:gd name="T0" fmla="*/ 76 w 90"/>
                <a:gd name="T1" fmla="*/ 8 h 74"/>
                <a:gd name="T2" fmla="*/ 44 w 90"/>
                <a:gd name="T3" fmla="*/ 50 h 74"/>
                <a:gd name="T4" fmla="*/ 27 w 90"/>
                <a:gd name="T5" fmla="*/ 37 h 74"/>
                <a:gd name="T6" fmla="*/ 0 w 90"/>
                <a:gd name="T7" fmla="*/ 63 h 74"/>
                <a:gd name="T8" fmla="*/ 1 w 90"/>
                <a:gd name="T9" fmla="*/ 68 h 74"/>
                <a:gd name="T10" fmla="*/ 9 w 90"/>
                <a:gd name="T11" fmla="*/ 74 h 74"/>
                <a:gd name="T12" fmla="*/ 84 w 90"/>
                <a:gd name="T13" fmla="*/ 65 h 74"/>
                <a:gd name="T14" fmla="*/ 90 w 90"/>
                <a:gd name="T15" fmla="*/ 57 h 74"/>
                <a:gd name="T16" fmla="*/ 83 w 90"/>
                <a:gd name="T17" fmla="*/ 0 h 74"/>
                <a:gd name="T18" fmla="*/ 76 w 90"/>
                <a:gd name="T19" fmla="*/ 8 h 74"/>
                <a:gd name="T20" fmla="*/ 81 w 90"/>
                <a:gd name="T21" fmla="*/ 53 h 74"/>
                <a:gd name="T22" fmla="*/ 79 w 90"/>
                <a:gd name="T23" fmla="*/ 55 h 74"/>
                <a:gd name="T24" fmla="*/ 78 w 90"/>
                <a:gd name="T25" fmla="*/ 56 h 74"/>
                <a:gd name="T26" fmla="*/ 78 w 90"/>
                <a:gd name="T27" fmla="*/ 59 h 74"/>
                <a:gd name="T28" fmla="*/ 78 w 90"/>
                <a:gd name="T29" fmla="*/ 60 h 74"/>
                <a:gd name="T30" fmla="*/ 77 w 90"/>
                <a:gd name="T31" fmla="*/ 59 h 74"/>
                <a:gd name="T32" fmla="*/ 76 w 90"/>
                <a:gd name="T33" fmla="*/ 56 h 74"/>
                <a:gd name="T34" fmla="*/ 75 w 90"/>
                <a:gd name="T35" fmla="*/ 56 h 74"/>
                <a:gd name="T36" fmla="*/ 75 w 90"/>
                <a:gd name="T37" fmla="*/ 59 h 74"/>
                <a:gd name="T38" fmla="*/ 74 w 90"/>
                <a:gd name="T39" fmla="*/ 60 h 74"/>
                <a:gd name="T40" fmla="*/ 73 w 90"/>
                <a:gd name="T41" fmla="*/ 60 h 74"/>
                <a:gd name="T42" fmla="*/ 73 w 90"/>
                <a:gd name="T43" fmla="*/ 57 h 74"/>
                <a:gd name="T44" fmla="*/ 71 w 90"/>
                <a:gd name="T45" fmla="*/ 57 h 74"/>
                <a:gd name="T46" fmla="*/ 69 w 90"/>
                <a:gd name="T47" fmla="*/ 56 h 74"/>
                <a:gd name="T48" fmla="*/ 69 w 90"/>
                <a:gd name="T49" fmla="*/ 56 h 74"/>
                <a:gd name="T50" fmla="*/ 69 w 90"/>
                <a:gd name="T51" fmla="*/ 55 h 74"/>
                <a:gd name="T52" fmla="*/ 69 w 90"/>
                <a:gd name="T53" fmla="*/ 54 h 74"/>
                <a:gd name="T54" fmla="*/ 69 w 90"/>
                <a:gd name="T55" fmla="*/ 53 h 74"/>
                <a:gd name="T56" fmla="*/ 71 w 90"/>
                <a:gd name="T57" fmla="*/ 53 h 74"/>
                <a:gd name="T58" fmla="*/ 73 w 90"/>
                <a:gd name="T59" fmla="*/ 54 h 74"/>
                <a:gd name="T60" fmla="*/ 72 w 90"/>
                <a:gd name="T61" fmla="*/ 48 h 74"/>
                <a:gd name="T62" fmla="*/ 72 w 90"/>
                <a:gd name="T63" fmla="*/ 48 h 74"/>
                <a:gd name="T64" fmla="*/ 70 w 90"/>
                <a:gd name="T65" fmla="*/ 47 h 74"/>
                <a:gd name="T66" fmla="*/ 68 w 90"/>
                <a:gd name="T67" fmla="*/ 45 h 74"/>
                <a:gd name="T68" fmla="*/ 68 w 90"/>
                <a:gd name="T69" fmla="*/ 43 h 74"/>
                <a:gd name="T70" fmla="*/ 68 w 90"/>
                <a:gd name="T71" fmla="*/ 41 h 74"/>
                <a:gd name="T72" fmla="*/ 69 w 90"/>
                <a:gd name="T73" fmla="*/ 39 h 74"/>
                <a:gd name="T74" fmla="*/ 71 w 90"/>
                <a:gd name="T75" fmla="*/ 38 h 74"/>
                <a:gd name="T76" fmla="*/ 70 w 90"/>
                <a:gd name="T77" fmla="*/ 35 h 74"/>
                <a:gd name="T78" fmla="*/ 71 w 90"/>
                <a:gd name="T79" fmla="*/ 34 h 74"/>
                <a:gd name="T80" fmla="*/ 72 w 90"/>
                <a:gd name="T81" fmla="*/ 35 h 74"/>
                <a:gd name="T82" fmla="*/ 72 w 90"/>
                <a:gd name="T83" fmla="*/ 38 h 74"/>
                <a:gd name="T84" fmla="*/ 74 w 90"/>
                <a:gd name="T85" fmla="*/ 37 h 74"/>
                <a:gd name="T86" fmla="*/ 74 w 90"/>
                <a:gd name="T87" fmla="*/ 37 h 74"/>
                <a:gd name="T88" fmla="*/ 74 w 90"/>
                <a:gd name="T89" fmla="*/ 35 h 74"/>
                <a:gd name="T90" fmla="*/ 74 w 90"/>
                <a:gd name="T91" fmla="*/ 34 h 74"/>
                <a:gd name="T92" fmla="*/ 75 w 90"/>
                <a:gd name="T93" fmla="*/ 35 h 74"/>
                <a:gd name="T94" fmla="*/ 76 w 90"/>
                <a:gd name="T95" fmla="*/ 37 h 74"/>
                <a:gd name="T96" fmla="*/ 77 w 90"/>
                <a:gd name="T97" fmla="*/ 37 h 74"/>
                <a:gd name="T98" fmla="*/ 78 w 90"/>
                <a:gd name="T99" fmla="*/ 37 h 74"/>
                <a:gd name="T100" fmla="*/ 78 w 90"/>
                <a:gd name="T101" fmla="*/ 37 h 74"/>
                <a:gd name="T102" fmla="*/ 79 w 90"/>
                <a:gd name="T103" fmla="*/ 38 h 74"/>
                <a:gd name="T104" fmla="*/ 79 w 90"/>
                <a:gd name="T105" fmla="*/ 39 h 74"/>
                <a:gd name="T106" fmla="*/ 78 w 90"/>
                <a:gd name="T107" fmla="*/ 40 h 74"/>
                <a:gd name="T108" fmla="*/ 78 w 90"/>
                <a:gd name="T109" fmla="*/ 40 h 74"/>
                <a:gd name="T110" fmla="*/ 76 w 90"/>
                <a:gd name="T111" fmla="*/ 40 h 74"/>
                <a:gd name="T112" fmla="*/ 76 w 90"/>
                <a:gd name="T113" fmla="*/ 40 h 74"/>
                <a:gd name="T114" fmla="*/ 77 w 90"/>
                <a:gd name="T115" fmla="*/ 46 h 74"/>
                <a:gd name="T116" fmla="*/ 79 w 90"/>
                <a:gd name="T117" fmla="*/ 47 h 74"/>
                <a:gd name="T118" fmla="*/ 81 w 90"/>
                <a:gd name="T119" fmla="*/ 50 h 74"/>
                <a:gd name="T120" fmla="*/ 81 w 90"/>
                <a:gd name="T121" fmla="*/ 5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74">
                  <a:moveTo>
                    <a:pt x="76" y="8"/>
                  </a:moveTo>
                  <a:cubicBezTo>
                    <a:pt x="44" y="50"/>
                    <a:pt x="44" y="50"/>
                    <a:pt x="44" y="50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73"/>
                    <a:pt x="9" y="74"/>
                    <a:pt x="9" y="74"/>
                  </a:cubicBezTo>
                  <a:cubicBezTo>
                    <a:pt x="9" y="74"/>
                    <a:pt x="77" y="66"/>
                    <a:pt x="84" y="65"/>
                  </a:cubicBezTo>
                  <a:cubicBezTo>
                    <a:pt x="90" y="64"/>
                    <a:pt x="90" y="57"/>
                    <a:pt x="90" y="57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76" y="8"/>
                  </a:lnTo>
                  <a:close/>
                  <a:moveTo>
                    <a:pt x="81" y="53"/>
                  </a:moveTo>
                  <a:cubicBezTo>
                    <a:pt x="80" y="54"/>
                    <a:pt x="80" y="54"/>
                    <a:pt x="79" y="55"/>
                  </a:cubicBezTo>
                  <a:cubicBezTo>
                    <a:pt x="79" y="55"/>
                    <a:pt x="78" y="55"/>
                    <a:pt x="78" y="56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60"/>
                    <a:pt x="78" y="60"/>
                  </a:cubicBezTo>
                  <a:cubicBezTo>
                    <a:pt x="77" y="60"/>
                    <a:pt x="77" y="60"/>
                    <a:pt x="77" y="59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6" y="56"/>
                    <a:pt x="75" y="56"/>
                    <a:pt x="75" y="56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5" y="60"/>
                    <a:pt x="75" y="60"/>
                    <a:pt x="74" y="60"/>
                  </a:cubicBezTo>
                  <a:cubicBezTo>
                    <a:pt x="74" y="60"/>
                    <a:pt x="73" y="60"/>
                    <a:pt x="73" y="60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0" y="56"/>
                    <a:pt x="69" y="56"/>
                    <a:pt x="69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3"/>
                    <a:pt x="70" y="53"/>
                    <a:pt x="71" y="53"/>
                  </a:cubicBezTo>
                  <a:cubicBezTo>
                    <a:pt x="72" y="54"/>
                    <a:pt x="72" y="54"/>
                    <a:pt x="73" y="54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69" y="46"/>
                    <a:pt x="69" y="46"/>
                    <a:pt x="68" y="45"/>
                  </a:cubicBezTo>
                  <a:cubicBezTo>
                    <a:pt x="68" y="45"/>
                    <a:pt x="68" y="44"/>
                    <a:pt x="68" y="43"/>
                  </a:cubicBezTo>
                  <a:cubicBezTo>
                    <a:pt x="68" y="42"/>
                    <a:pt x="68" y="42"/>
                    <a:pt x="68" y="41"/>
                  </a:cubicBezTo>
                  <a:cubicBezTo>
                    <a:pt x="68" y="40"/>
                    <a:pt x="68" y="40"/>
                    <a:pt x="69" y="39"/>
                  </a:cubicBezTo>
                  <a:cubicBezTo>
                    <a:pt x="69" y="39"/>
                    <a:pt x="70" y="39"/>
                    <a:pt x="71" y="38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0" y="35"/>
                    <a:pt x="71" y="35"/>
                    <a:pt x="71" y="34"/>
                  </a:cubicBezTo>
                  <a:cubicBezTo>
                    <a:pt x="72" y="34"/>
                    <a:pt x="72" y="35"/>
                    <a:pt x="72" y="35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3" y="38"/>
                    <a:pt x="73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5" y="34"/>
                    <a:pt x="75" y="34"/>
                    <a:pt x="75" y="35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37"/>
                    <a:pt x="77" y="37"/>
                    <a:pt x="77" y="37"/>
                  </a:cubicBezTo>
                  <a:cubicBezTo>
                    <a:pt x="77" y="37"/>
                    <a:pt x="78" y="37"/>
                    <a:pt x="78" y="37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79" y="37"/>
                    <a:pt x="79" y="38"/>
                    <a:pt x="79" y="38"/>
                  </a:cubicBezTo>
                  <a:cubicBezTo>
                    <a:pt x="79" y="38"/>
                    <a:pt x="79" y="39"/>
                    <a:pt x="79" y="39"/>
                  </a:cubicBezTo>
                  <a:cubicBezTo>
                    <a:pt x="79" y="39"/>
                    <a:pt x="79" y="40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0"/>
                    <a:pt x="77" y="40"/>
                    <a:pt x="76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8" y="46"/>
                    <a:pt x="79" y="46"/>
                    <a:pt x="79" y="47"/>
                  </a:cubicBezTo>
                  <a:cubicBezTo>
                    <a:pt x="80" y="48"/>
                    <a:pt x="81" y="49"/>
                    <a:pt x="81" y="50"/>
                  </a:cubicBezTo>
                  <a:cubicBezTo>
                    <a:pt x="81" y="51"/>
                    <a:pt x="81" y="52"/>
                    <a:pt x="81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3" name="Freeform 99"/>
            <p:cNvSpPr/>
            <p:nvPr/>
          </p:nvSpPr>
          <p:spPr bwMode="auto">
            <a:xfrm>
              <a:off x="2825353" y="1675407"/>
              <a:ext cx="183356" cy="141685"/>
            </a:xfrm>
            <a:custGeom>
              <a:avLst/>
              <a:gdLst>
                <a:gd name="T0" fmla="*/ 71 w 71"/>
                <a:gd name="T1" fmla="*/ 2 h 55"/>
                <a:gd name="T2" fmla="*/ 38 w 71"/>
                <a:gd name="T3" fmla="*/ 43 h 55"/>
                <a:gd name="T4" fmla="*/ 24 w 71"/>
                <a:gd name="T5" fmla="*/ 32 h 55"/>
                <a:gd name="T6" fmla="*/ 1 w 71"/>
                <a:gd name="T7" fmla="*/ 55 h 55"/>
                <a:gd name="T8" fmla="*/ 0 w 71"/>
                <a:gd name="T9" fmla="*/ 45 h 55"/>
                <a:gd name="T10" fmla="*/ 23 w 71"/>
                <a:gd name="T11" fmla="*/ 22 h 55"/>
                <a:gd name="T12" fmla="*/ 37 w 71"/>
                <a:gd name="T13" fmla="*/ 34 h 55"/>
                <a:gd name="T14" fmla="*/ 70 w 71"/>
                <a:gd name="T15" fmla="*/ 1 h 55"/>
                <a:gd name="T16" fmla="*/ 71 w 71"/>
                <a:gd name="T17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5">
                  <a:moveTo>
                    <a:pt x="71" y="2"/>
                  </a:moveTo>
                  <a:cubicBezTo>
                    <a:pt x="38" y="43"/>
                    <a:pt x="38" y="43"/>
                    <a:pt x="38" y="4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1" y="0"/>
                    <a:pt x="7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4" name="Freeform 100"/>
            <p:cNvSpPr/>
            <p:nvPr/>
          </p:nvSpPr>
          <p:spPr bwMode="auto">
            <a:xfrm>
              <a:off x="2993230" y="1812328"/>
              <a:ext cx="4763" cy="9525"/>
            </a:xfrm>
            <a:custGeom>
              <a:avLst/>
              <a:gdLst>
                <a:gd name="T0" fmla="*/ 0 w 2"/>
                <a:gd name="T1" fmla="*/ 4 h 4"/>
                <a:gd name="T2" fmla="*/ 2 w 2"/>
                <a:gd name="T3" fmla="*/ 4 h 4"/>
                <a:gd name="T4" fmla="*/ 1 w 2"/>
                <a:gd name="T5" fmla="*/ 1 h 4"/>
                <a:gd name="T6" fmla="*/ 0 w 2"/>
                <a:gd name="T7" fmla="*/ 0 h 4"/>
                <a:gd name="T8" fmla="*/ 0 w 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5" name="Freeform 101"/>
            <p:cNvSpPr/>
            <p:nvPr/>
          </p:nvSpPr>
          <p:spPr bwMode="auto">
            <a:xfrm>
              <a:off x="2990849" y="1793278"/>
              <a:ext cx="4763" cy="10716"/>
            </a:xfrm>
            <a:custGeom>
              <a:avLst/>
              <a:gdLst>
                <a:gd name="T0" fmla="*/ 0 w 2"/>
                <a:gd name="T1" fmla="*/ 4 h 4"/>
                <a:gd name="T2" fmla="*/ 2 w 2"/>
                <a:gd name="T3" fmla="*/ 4 h 4"/>
                <a:gd name="T4" fmla="*/ 1 w 2"/>
                <a:gd name="T5" fmla="*/ 0 h 4"/>
                <a:gd name="T6" fmla="*/ 0 w 2"/>
                <a:gd name="T7" fmla="*/ 1 h 4"/>
                <a:gd name="T8" fmla="*/ 0 w 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6" name="Freeform 102"/>
            <p:cNvSpPr>
              <a:spLocks noEditPoints="1"/>
            </p:cNvSpPr>
            <p:nvPr/>
          </p:nvSpPr>
          <p:spPr bwMode="auto">
            <a:xfrm>
              <a:off x="2833687" y="1706363"/>
              <a:ext cx="195263" cy="161925"/>
            </a:xfrm>
            <a:custGeom>
              <a:avLst/>
              <a:gdLst>
                <a:gd name="T0" fmla="*/ 64 w 76"/>
                <a:gd name="T1" fmla="*/ 8 h 63"/>
                <a:gd name="T2" fmla="*/ 37 w 76"/>
                <a:gd name="T3" fmla="*/ 43 h 63"/>
                <a:gd name="T4" fmla="*/ 22 w 76"/>
                <a:gd name="T5" fmla="*/ 32 h 63"/>
                <a:gd name="T6" fmla="*/ 0 w 76"/>
                <a:gd name="T7" fmla="*/ 54 h 63"/>
                <a:gd name="T8" fmla="*/ 0 w 76"/>
                <a:gd name="T9" fmla="*/ 58 h 63"/>
                <a:gd name="T10" fmla="*/ 7 w 76"/>
                <a:gd name="T11" fmla="*/ 63 h 63"/>
                <a:gd name="T12" fmla="*/ 70 w 76"/>
                <a:gd name="T13" fmla="*/ 55 h 63"/>
                <a:gd name="T14" fmla="*/ 75 w 76"/>
                <a:gd name="T15" fmla="*/ 48 h 63"/>
                <a:gd name="T16" fmla="*/ 70 w 76"/>
                <a:gd name="T17" fmla="*/ 0 h 63"/>
                <a:gd name="T18" fmla="*/ 64 w 76"/>
                <a:gd name="T19" fmla="*/ 8 h 63"/>
                <a:gd name="T20" fmla="*/ 68 w 76"/>
                <a:gd name="T21" fmla="*/ 45 h 63"/>
                <a:gd name="T22" fmla="*/ 67 w 76"/>
                <a:gd name="T23" fmla="*/ 47 h 63"/>
                <a:gd name="T24" fmla="*/ 65 w 76"/>
                <a:gd name="T25" fmla="*/ 47 h 63"/>
                <a:gd name="T26" fmla="*/ 66 w 76"/>
                <a:gd name="T27" fmla="*/ 50 h 63"/>
                <a:gd name="T28" fmla="*/ 65 w 76"/>
                <a:gd name="T29" fmla="*/ 51 h 63"/>
                <a:gd name="T30" fmla="*/ 64 w 76"/>
                <a:gd name="T31" fmla="*/ 50 h 63"/>
                <a:gd name="T32" fmla="*/ 64 w 76"/>
                <a:gd name="T33" fmla="*/ 48 h 63"/>
                <a:gd name="T34" fmla="*/ 63 w 76"/>
                <a:gd name="T35" fmla="*/ 48 h 63"/>
                <a:gd name="T36" fmla="*/ 63 w 76"/>
                <a:gd name="T37" fmla="*/ 50 h 63"/>
                <a:gd name="T38" fmla="*/ 62 w 76"/>
                <a:gd name="T39" fmla="*/ 51 h 63"/>
                <a:gd name="T40" fmla="*/ 62 w 76"/>
                <a:gd name="T41" fmla="*/ 51 h 63"/>
                <a:gd name="T42" fmla="*/ 61 w 76"/>
                <a:gd name="T43" fmla="*/ 48 h 63"/>
                <a:gd name="T44" fmla="*/ 59 w 76"/>
                <a:gd name="T45" fmla="*/ 48 h 63"/>
                <a:gd name="T46" fmla="*/ 58 w 76"/>
                <a:gd name="T47" fmla="*/ 48 h 63"/>
                <a:gd name="T48" fmla="*/ 58 w 76"/>
                <a:gd name="T49" fmla="*/ 47 h 63"/>
                <a:gd name="T50" fmla="*/ 58 w 76"/>
                <a:gd name="T51" fmla="*/ 46 h 63"/>
                <a:gd name="T52" fmla="*/ 58 w 76"/>
                <a:gd name="T53" fmla="*/ 46 h 63"/>
                <a:gd name="T54" fmla="*/ 58 w 76"/>
                <a:gd name="T55" fmla="*/ 45 h 63"/>
                <a:gd name="T56" fmla="*/ 60 w 76"/>
                <a:gd name="T57" fmla="*/ 46 h 63"/>
                <a:gd name="T58" fmla="*/ 61 w 76"/>
                <a:gd name="T59" fmla="*/ 46 h 63"/>
                <a:gd name="T60" fmla="*/ 60 w 76"/>
                <a:gd name="T61" fmla="*/ 41 h 63"/>
                <a:gd name="T62" fmla="*/ 60 w 76"/>
                <a:gd name="T63" fmla="*/ 40 h 63"/>
                <a:gd name="T64" fmla="*/ 58 w 76"/>
                <a:gd name="T65" fmla="*/ 40 h 63"/>
                <a:gd name="T66" fmla="*/ 57 w 76"/>
                <a:gd name="T67" fmla="*/ 39 h 63"/>
                <a:gd name="T68" fmla="*/ 57 w 76"/>
                <a:gd name="T69" fmla="*/ 37 h 63"/>
                <a:gd name="T70" fmla="*/ 57 w 76"/>
                <a:gd name="T71" fmla="*/ 35 h 63"/>
                <a:gd name="T72" fmla="*/ 58 w 76"/>
                <a:gd name="T73" fmla="*/ 34 h 63"/>
                <a:gd name="T74" fmla="*/ 59 w 76"/>
                <a:gd name="T75" fmla="*/ 33 h 63"/>
                <a:gd name="T76" fmla="*/ 59 w 76"/>
                <a:gd name="T77" fmla="*/ 30 h 63"/>
                <a:gd name="T78" fmla="*/ 60 w 76"/>
                <a:gd name="T79" fmla="*/ 29 h 63"/>
                <a:gd name="T80" fmla="*/ 60 w 76"/>
                <a:gd name="T81" fmla="*/ 30 h 63"/>
                <a:gd name="T82" fmla="*/ 61 w 76"/>
                <a:gd name="T83" fmla="*/ 32 h 63"/>
                <a:gd name="T84" fmla="*/ 62 w 76"/>
                <a:gd name="T85" fmla="*/ 32 h 63"/>
                <a:gd name="T86" fmla="*/ 62 w 76"/>
                <a:gd name="T87" fmla="*/ 32 h 63"/>
                <a:gd name="T88" fmla="*/ 62 w 76"/>
                <a:gd name="T89" fmla="*/ 30 h 63"/>
                <a:gd name="T90" fmla="*/ 62 w 76"/>
                <a:gd name="T91" fmla="*/ 29 h 63"/>
                <a:gd name="T92" fmla="*/ 63 w 76"/>
                <a:gd name="T93" fmla="*/ 30 h 63"/>
                <a:gd name="T94" fmla="*/ 64 w 76"/>
                <a:gd name="T95" fmla="*/ 32 h 63"/>
                <a:gd name="T96" fmla="*/ 65 w 76"/>
                <a:gd name="T97" fmla="*/ 32 h 63"/>
                <a:gd name="T98" fmla="*/ 65 w 76"/>
                <a:gd name="T99" fmla="*/ 32 h 63"/>
                <a:gd name="T100" fmla="*/ 66 w 76"/>
                <a:gd name="T101" fmla="*/ 32 h 63"/>
                <a:gd name="T102" fmla="*/ 66 w 76"/>
                <a:gd name="T103" fmla="*/ 32 h 63"/>
                <a:gd name="T104" fmla="*/ 66 w 76"/>
                <a:gd name="T105" fmla="*/ 33 h 63"/>
                <a:gd name="T106" fmla="*/ 66 w 76"/>
                <a:gd name="T107" fmla="*/ 34 h 63"/>
                <a:gd name="T108" fmla="*/ 65 w 76"/>
                <a:gd name="T109" fmla="*/ 34 h 63"/>
                <a:gd name="T110" fmla="*/ 64 w 76"/>
                <a:gd name="T111" fmla="*/ 34 h 63"/>
                <a:gd name="T112" fmla="*/ 64 w 76"/>
                <a:gd name="T113" fmla="*/ 34 h 63"/>
                <a:gd name="T114" fmla="*/ 64 w 76"/>
                <a:gd name="T115" fmla="*/ 39 h 63"/>
                <a:gd name="T116" fmla="*/ 67 w 76"/>
                <a:gd name="T117" fmla="*/ 40 h 63"/>
                <a:gd name="T118" fmla="*/ 68 w 76"/>
                <a:gd name="T119" fmla="*/ 43 h 63"/>
                <a:gd name="T120" fmla="*/ 68 w 76"/>
                <a:gd name="T121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" h="62">
                  <a:moveTo>
                    <a:pt x="64" y="8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62"/>
                    <a:pt x="7" y="63"/>
                    <a:pt x="7" y="63"/>
                  </a:cubicBezTo>
                  <a:cubicBezTo>
                    <a:pt x="7" y="63"/>
                    <a:pt x="65" y="56"/>
                    <a:pt x="70" y="55"/>
                  </a:cubicBezTo>
                  <a:cubicBezTo>
                    <a:pt x="76" y="55"/>
                    <a:pt x="75" y="48"/>
                    <a:pt x="75" y="48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64" y="8"/>
                  </a:lnTo>
                  <a:close/>
                  <a:moveTo>
                    <a:pt x="68" y="45"/>
                  </a:moveTo>
                  <a:cubicBezTo>
                    <a:pt x="67" y="46"/>
                    <a:pt x="67" y="46"/>
                    <a:pt x="67" y="47"/>
                  </a:cubicBezTo>
                  <a:cubicBezTo>
                    <a:pt x="66" y="47"/>
                    <a:pt x="66" y="47"/>
                    <a:pt x="65" y="47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6" y="51"/>
                    <a:pt x="66" y="51"/>
                    <a:pt x="65" y="51"/>
                  </a:cubicBezTo>
                  <a:cubicBezTo>
                    <a:pt x="65" y="51"/>
                    <a:pt x="64" y="51"/>
                    <a:pt x="64" y="50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8"/>
                    <a:pt x="63" y="48"/>
                    <a:pt x="63" y="48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1"/>
                    <a:pt x="63" y="51"/>
                    <a:pt x="62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8"/>
                  </a:cubicBezTo>
                  <a:cubicBezTo>
                    <a:pt x="59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7"/>
                  </a:cubicBezTo>
                  <a:cubicBezTo>
                    <a:pt x="58" y="47"/>
                    <a:pt x="58" y="47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9" y="45"/>
                    <a:pt x="60" y="46"/>
                  </a:cubicBezTo>
                  <a:cubicBezTo>
                    <a:pt x="60" y="46"/>
                    <a:pt x="60" y="46"/>
                    <a:pt x="61" y="46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0"/>
                  </a:cubicBezTo>
                  <a:cubicBezTo>
                    <a:pt x="59" y="40"/>
                    <a:pt x="59" y="40"/>
                    <a:pt x="58" y="40"/>
                  </a:cubicBezTo>
                  <a:cubicBezTo>
                    <a:pt x="58" y="39"/>
                    <a:pt x="58" y="39"/>
                    <a:pt x="57" y="39"/>
                  </a:cubicBezTo>
                  <a:cubicBezTo>
                    <a:pt x="57" y="38"/>
                    <a:pt x="57" y="37"/>
                    <a:pt x="57" y="37"/>
                  </a:cubicBezTo>
                  <a:cubicBezTo>
                    <a:pt x="57" y="36"/>
                    <a:pt x="57" y="36"/>
                    <a:pt x="57" y="35"/>
                  </a:cubicBezTo>
                  <a:cubicBezTo>
                    <a:pt x="57" y="35"/>
                    <a:pt x="57" y="34"/>
                    <a:pt x="58" y="34"/>
                  </a:cubicBezTo>
                  <a:cubicBezTo>
                    <a:pt x="58" y="33"/>
                    <a:pt x="59" y="33"/>
                    <a:pt x="59" y="33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60" y="29"/>
                  </a:cubicBezTo>
                  <a:cubicBezTo>
                    <a:pt x="60" y="29"/>
                    <a:pt x="60" y="30"/>
                    <a:pt x="60" y="3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1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2" y="29"/>
                    <a:pt x="62" y="29"/>
                  </a:cubicBezTo>
                  <a:cubicBezTo>
                    <a:pt x="63" y="29"/>
                    <a:pt x="63" y="29"/>
                    <a:pt x="63" y="30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4"/>
                    <a:pt x="66" y="34"/>
                    <a:pt x="65" y="34"/>
                  </a:cubicBezTo>
                  <a:cubicBezTo>
                    <a:pt x="65" y="34"/>
                    <a:pt x="65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9"/>
                    <a:pt x="66" y="40"/>
                    <a:pt x="67" y="40"/>
                  </a:cubicBezTo>
                  <a:cubicBezTo>
                    <a:pt x="67" y="41"/>
                    <a:pt x="68" y="42"/>
                    <a:pt x="68" y="43"/>
                  </a:cubicBezTo>
                  <a:cubicBezTo>
                    <a:pt x="68" y="44"/>
                    <a:pt x="68" y="44"/>
                    <a:pt x="68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7" name="Freeform 103"/>
            <p:cNvSpPr/>
            <p:nvPr/>
          </p:nvSpPr>
          <p:spPr bwMode="auto">
            <a:xfrm>
              <a:off x="2058591" y="2319534"/>
              <a:ext cx="245269" cy="95250"/>
            </a:xfrm>
            <a:custGeom>
              <a:avLst/>
              <a:gdLst>
                <a:gd name="T0" fmla="*/ 84 w 95"/>
                <a:gd name="T1" fmla="*/ 27 h 37"/>
                <a:gd name="T2" fmla="*/ 89 w 95"/>
                <a:gd name="T3" fmla="*/ 18 h 37"/>
                <a:gd name="T4" fmla="*/ 54 w 95"/>
                <a:gd name="T5" fmla="*/ 3 h 37"/>
                <a:gd name="T6" fmla="*/ 35 w 95"/>
                <a:gd name="T7" fmla="*/ 6 h 37"/>
                <a:gd name="T8" fmla="*/ 5 w 95"/>
                <a:gd name="T9" fmla="*/ 29 h 37"/>
                <a:gd name="T10" fmla="*/ 13 w 95"/>
                <a:gd name="T11" fmla="*/ 35 h 37"/>
                <a:gd name="T12" fmla="*/ 84 w 95"/>
                <a:gd name="T13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7">
                  <a:moveTo>
                    <a:pt x="84" y="27"/>
                  </a:moveTo>
                  <a:cubicBezTo>
                    <a:pt x="94" y="25"/>
                    <a:pt x="95" y="22"/>
                    <a:pt x="89" y="18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48" y="0"/>
                    <a:pt x="40" y="1"/>
                    <a:pt x="35" y="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34"/>
                    <a:pt x="3" y="37"/>
                    <a:pt x="13" y="35"/>
                  </a:cubicBezTo>
                  <a:lnTo>
                    <a:pt x="84" y="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8" name="Freeform 104"/>
            <p:cNvSpPr/>
            <p:nvPr/>
          </p:nvSpPr>
          <p:spPr bwMode="auto">
            <a:xfrm>
              <a:off x="2097881" y="2417166"/>
              <a:ext cx="46434" cy="75010"/>
            </a:xfrm>
            <a:custGeom>
              <a:avLst/>
              <a:gdLst>
                <a:gd name="T0" fmla="*/ 15 w 18"/>
                <a:gd name="T1" fmla="*/ 2 h 29"/>
                <a:gd name="T2" fmla="*/ 15 w 18"/>
                <a:gd name="T3" fmla="*/ 1 h 29"/>
                <a:gd name="T4" fmla="*/ 13 w 18"/>
                <a:gd name="T5" fmla="*/ 0 h 29"/>
                <a:gd name="T6" fmla="*/ 1 w 18"/>
                <a:gd name="T7" fmla="*/ 1 h 29"/>
                <a:gd name="T8" fmla="*/ 0 w 18"/>
                <a:gd name="T9" fmla="*/ 2 h 29"/>
                <a:gd name="T10" fmla="*/ 0 w 18"/>
                <a:gd name="T11" fmla="*/ 4 h 29"/>
                <a:gd name="T12" fmla="*/ 2 w 18"/>
                <a:gd name="T13" fmla="*/ 5 h 29"/>
                <a:gd name="T14" fmla="*/ 3 w 18"/>
                <a:gd name="T15" fmla="*/ 5 h 29"/>
                <a:gd name="T16" fmla="*/ 3 w 18"/>
                <a:gd name="T17" fmla="*/ 5 h 29"/>
                <a:gd name="T18" fmla="*/ 5 w 18"/>
                <a:gd name="T19" fmla="*/ 25 h 29"/>
                <a:gd name="T20" fmla="*/ 4 w 18"/>
                <a:gd name="T21" fmla="*/ 25 h 29"/>
                <a:gd name="T22" fmla="*/ 3 w 18"/>
                <a:gd name="T23" fmla="*/ 26 h 29"/>
                <a:gd name="T24" fmla="*/ 3 w 18"/>
                <a:gd name="T25" fmla="*/ 28 h 29"/>
                <a:gd name="T26" fmla="*/ 5 w 18"/>
                <a:gd name="T27" fmla="*/ 29 h 29"/>
                <a:gd name="T28" fmla="*/ 9 w 18"/>
                <a:gd name="T29" fmla="*/ 28 h 29"/>
                <a:gd name="T30" fmla="*/ 12 w 18"/>
                <a:gd name="T31" fmla="*/ 28 h 29"/>
                <a:gd name="T32" fmla="*/ 17 w 18"/>
                <a:gd name="T33" fmla="*/ 27 h 29"/>
                <a:gd name="T34" fmla="*/ 18 w 18"/>
                <a:gd name="T35" fmla="*/ 26 h 29"/>
                <a:gd name="T36" fmla="*/ 17 w 18"/>
                <a:gd name="T37" fmla="*/ 24 h 29"/>
                <a:gd name="T38" fmla="*/ 16 w 18"/>
                <a:gd name="T39" fmla="*/ 23 h 29"/>
                <a:gd name="T40" fmla="*/ 15 w 18"/>
                <a:gd name="T41" fmla="*/ 23 h 29"/>
                <a:gd name="T42" fmla="*/ 13 w 18"/>
                <a:gd name="T43" fmla="*/ 4 h 29"/>
                <a:gd name="T44" fmla="*/ 13 w 18"/>
                <a:gd name="T45" fmla="*/ 4 h 29"/>
                <a:gd name="T46" fmla="*/ 14 w 18"/>
                <a:gd name="T47" fmla="*/ 3 h 29"/>
                <a:gd name="T48" fmla="*/ 15 w 18"/>
                <a:gd name="T4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8">
                  <a:moveTo>
                    <a:pt x="15" y="2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3" y="26"/>
                    <a:pt x="3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4" y="29"/>
                    <a:pt x="5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3"/>
                    <a:pt x="15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9" name="Freeform 105"/>
            <p:cNvSpPr/>
            <p:nvPr/>
          </p:nvSpPr>
          <p:spPr bwMode="auto">
            <a:xfrm>
              <a:off x="2144316" y="2408831"/>
              <a:ext cx="45244" cy="77391"/>
            </a:xfrm>
            <a:custGeom>
              <a:avLst/>
              <a:gdLst>
                <a:gd name="T0" fmla="*/ 15 w 18"/>
                <a:gd name="T1" fmla="*/ 3 h 30"/>
                <a:gd name="T2" fmla="*/ 15 w 18"/>
                <a:gd name="T3" fmla="*/ 1 h 30"/>
                <a:gd name="T4" fmla="*/ 13 w 18"/>
                <a:gd name="T5" fmla="*/ 0 h 30"/>
                <a:gd name="T6" fmla="*/ 2 w 18"/>
                <a:gd name="T7" fmla="*/ 2 h 30"/>
                <a:gd name="T8" fmla="*/ 1 w 18"/>
                <a:gd name="T9" fmla="*/ 3 h 30"/>
                <a:gd name="T10" fmla="*/ 1 w 18"/>
                <a:gd name="T11" fmla="*/ 5 h 30"/>
                <a:gd name="T12" fmla="*/ 2 w 18"/>
                <a:gd name="T13" fmla="*/ 6 h 30"/>
                <a:gd name="T14" fmla="*/ 3 w 18"/>
                <a:gd name="T15" fmla="*/ 6 h 30"/>
                <a:gd name="T16" fmla="*/ 3 w 18"/>
                <a:gd name="T17" fmla="*/ 6 h 30"/>
                <a:gd name="T18" fmla="*/ 5 w 18"/>
                <a:gd name="T19" fmla="*/ 25 h 30"/>
                <a:gd name="T20" fmla="*/ 5 w 18"/>
                <a:gd name="T21" fmla="*/ 26 h 30"/>
                <a:gd name="T22" fmla="*/ 3 w 18"/>
                <a:gd name="T23" fmla="*/ 27 h 30"/>
                <a:gd name="T24" fmla="*/ 4 w 18"/>
                <a:gd name="T25" fmla="*/ 28 h 30"/>
                <a:gd name="T26" fmla="*/ 5 w 18"/>
                <a:gd name="T27" fmla="*/ 29 h 30"/>
                <a:gd name="T28" fmla="*/ 9 w 18"/>
                <a:gd name="T29" fmla="*/ 29 h 30"/>
                <a:gd name="T30" fmla="*/ 13 w 18"/>
                <a:gd name="T31" fmla="*/ 28 h 30"/>
                <a:gd name="T32" fmla="*/ 17 w 18"/>
                <a:gd name="T33" fmla="*/ 28 h 30"/>
                <a:gd name="T34" fmla="*/ 18 w 18"/>
                <a:gd name="T35" fmla="*/ 27 h 30"/>
                <a:gd name="T36" fmla="*/ 18 w 18"/>
                <a:gd name="T37" fmla="*/ 25 h 30"/>
                <a:gd name="T38" fmla="*/ 16 w 18"/>
                <a:gd name="T39" fmla="*/ 24 h 30"/>
                <a:gd name="T40" fmla="*/ 16 w 18"/>
                <a:gd name="T41" fmla="*/ 24 h 30"/>
                <a:gd name="T42" fmla="*/ 13 w 18"/>
                <a:gd name="T43" fmla="*/ 4 h 30"/>
                <a:gd name="T44" fmla="*/ 13 w 18"/>
                <a:gd name="T45" fmla="*/ 4 h 30"/>
                <a:gd name="T46" fmla="*/ 14 w 18"/>
                <a:gd name="T47" fmla="*/ 4 h 30"/>
                <a:gd name="T48" fmla="*/ 15 w 18"/>
                <a:gd name="T49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30">
                  <a:moveTo>
                    <a:pt x="15" y="3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9"/>
                    <a:pt x="4" y="30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3"/>
                    <a:pt x="15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0" name="Freeform 106"/>
            <p:cNvSpPr/>
            <p:nvPr/>
          </p:nvSpPr>
          <p:spPr bwMode="auto">
            <a:xfrm>
              <a:off x="2193130" y="2404069"/>
              <a:ext cx="42863" cy="75010"/>
            </a:xfrm>
            <a:custGeom>
              <a:avLst/>
              <a:gdLst>
                <a:gd name="T0" fmla="*/ 14 w 17"/>
                <a:gd name="T1" fmla="*/ 3 h 29"/>
                <a:gd name="T2" fmla="*/ 14 w 17"/>
                <a:gd name="T3" fmla="*/ 1 h 29"/>
                <a:gd name="T4" fmla="*/ 13 w 17"/>
                <a:gd name="T5" fmla="*/ 0 h 29"/>
                <a:gd name="T6" fmla="*/ 1 w 17"/>
                <a:gd name="T7" fmla="*/ 2 h 29"/>
                <a:gd name="T8" fmla="*/ 0 w 17"/>
                <a:gd name="T9" fmla="*/ 3 h 29"/>
                <a:gd name="T10" fmla="*/ 0 w 17"/>
                <a:gd name="T11" fmla="*/ 4 h 29"/>
                <a:gd name="T12" fmla="*/ 1 w 17"/>
                <a:gd name="T13" fmla="*/ 5 h 29"/>
                <a:gd name="T14" fmla="*/ 2 w 17"/>
                <a:gd name="T15" fmla="*/ 5 h 29"/>
                <a:gd name="T16" fmla="*/ 2 w 17"/>
                <a:gd name="T17" fmla="*/ 5 h 29"/>
                <a:gd name="T18" fmla="*/ 5 w 17"/>
                <a:gd name="T19" fmla="*/ 25 h 29"/>
                <a:gd name="T20" fmla="*/ 4 w 17"/>
                <a:gd name="T21" fmla="*/ 25 h 29"/>
                <a:gd name="T22" fmla="*/ 3 w 17"/>
                <a:gd name="T23" fmla="*/ 27 h 29"/>
                <a:gd name="T24" fmla="*/ 3 w 17"/>
                <a:gd name="T25" fmla="*/ 28 h 29"/>
                <a:gd name="T26" fmla="*/ 4 w 17"/>
                <a:gd name="T27" fmla="*/ 29 h 29"/>
                <a:gd name="T28" fmla="*/ 8 w 17"/>
                <a:gd name="T29" fmla="*/ 29 h 29"/>
                <a:gd name="T30" fmla="*/ 12 w 17"/>
                <a:gd name="T31" fmla="*/ 28 h 29"/>
                <a:gd name="T32" fmla="*/ 16 w 17"/>
                <a:gd name="T33" fmla="*/ 28 h 29"/>
                <a:gd name="T34" fmla="*/ 17 w 17"/>
                <a:gd name="T35" fmla="*/ 26 h 29"/>
                <a:gd name="T36" fmla="*/ 17 w 17"/>
                <a:gd name="T37" fmla="*/ 25 h 29"/>
                <a:gd name="T38" fmla="*/ 16 w 17"/>
                <a:gd name="T39" fmla="*/ 24 h 29"/>
                <a:gd name="T40" fmla="*/ 15 w 17"/>
                <a:gd name="T41" fmla="*/ 24 h 29"/>
                <a:gd name="T42" fmla="*/ 12 w 17"/>
                <a:gd name="T43" fmla="*/ 4 h 29"/>
                <a:gd name="T44" fmla="*/ 12 w 17"/>
                <a:gd name="T45" fmla="*/ 4 h 29"/>
                <a:gd name="T46" fmla="*/ 13 w 17"/>
                <a:gd name="T47" fmla="*/ 4 h 29"/>
                <a:gd name="T48" fmla="*/ 14 w 17"/>
                <a:gd name="T49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8">
                  <a:moveTo>
                    <a:pt x="14" y="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29"/>
                    <a:pt x="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7"/>
                    <a:pt x="17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1" name="Freeform 107"/>
            <p:cNvSpPr/>
            <p:nvPr/>
          </p:nvSpPr>
          <p:spPr bwMode="auto">
            <a:xfrm>
              <a:off x="2239566" y="2399307"/>
              <a:ext cx="45244" cy="73819"/>
            </a:xfrm>
            <a:custGeom>
              <a:avLst/>
              <a:gdLst>
                <a:gd name="T0" fmla="*/ 15 w 18"/>
                <a:gd name="T1" fmla="*/ 2 h 29"/>
                <a:gd name="T2" fmla="*/ 14 w 18"/>
                <a:gd name="T3" fmla="*/ 1 h 29"/>
                <a:gd name="T4" fmla="*/ 13 w 18"/>
                <a:gd name="T5" fmla="*/ 0 h 29"/>
                <a:gd name="T6" fmla="*/ 1 w 18"/>
                <a:gd name="T7" fmla="*/ 1 h 29"/>
                <a:gd name="T8" fmla="*/ 0 w 18"/>
                <a:gd name="T9" fmla="*/ 3 h 29"/>
                <a:gd name="T10" fmla="*/ 0 w 18"/>
                <a:gd name="T11" fmla="*/ 4 h 29"/>
                <a:gd name="T12" fmla="*/ 2 w 18"/>
                <a:gd name="T13" fmla="*/ 5 h 29"/>
                <a:gd name="T14" fmla="*/ 2 w 18"/>
                <a:gd name="T15" fmla="*/ 5 h 29"/>
                <a:gd name="T16" fmla="*/ 2 w 18"/>
                <a:gd name="T17" fmla="*/ 5 h 29"/>
                <a:gd name="T18" fmla="*/ 5 w 18"/>
                <a:gd name="T19" fmla="*/ 25 h 29"/>
                <a:gd name="T20" fmla="*/ 4 w 18"/>
                <a:gd name="T21" fmla="*/ 25 h 29"/>
                <a:gd name="T22" fmla="*/ 3 w 18"/>
                <a:gd name="T23" fmla="*/ 26 h 29"/>
                <a:gd name="T24" fmla="*/ 3 w 18"/>
                <a:gd name="T25" fmla="*/ 28 h 29"/>
                <a:gd name="T26" fmla="*/ 5 w 18"/>
                <a:gd name="T27" fmla="*/ 29 h 29"/>
                <a:gd name="T28" fmla="*/ 9 w 18"/>
                <a:gd name="T29" fmla="*/ 28 h 29"/>
                <a:gd name="T30" fmla="*/ 12 w 18"/>
                <a:gd name="T31" fmla="*/ 28 h 29"/>
                <a:gd name="T32" fmla="*/ 16 w 18"/>
                <a:gd name="T33" fmla="*/ 27 h 29"/>
                <a:gd name="T34" fmla="*/ 18 w 18"/>
                <a:gd name="T35" fmla="*/ 26 h 29"/>
                <a:gd name="T36" fmla="*/ 17 w 18"/>
                <a:gd name="T37" fmla="*/ 25 h 29"/>
                <a:gd name="T38" fmla="*/ 16 w 18"/>
                <a:gd name="T39" fmla="*/ 24 h 29"/>
                <a:gd name="T40" fmla="*/ 15 w 18"/>
                <a:gd name="T41" fmla="*/ 24 h 29"/>
                <a:gd name="T42" fmla="*/ 13 w 18"/>
                <a:gd name="T43" fmla="*/ 4 h 29"/>
                <a:gd name="T44" fmla="*/ 13 w 18"/>
                <a:gd name="T45" fmla="*/ 4 h 29"/>
                <a:gd name="T46" fmla="*/ 14 w 18"/>
                <a:gd name="T47" fmla="*/ 4 h 29"/>
                <a:gd name="T48" fmla="*/ 15 w 18"/>
                <a:gd name="T4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8">
                  <a:moveTo>
                    <a:pt x="15" y="2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29"/>
                    <a:pt x="5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7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3"/>
                    <a:pt x="15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2" name="Freeform 108"/>
            <p:cNvSpPr/>
            <p:nvPr/>
          </p:nvSpPr>
          <p:spPr bwMode="auto">
            <a:xfrm>
              <a:off x="2082403" y="2476697"/>
              <a:ext cx="230981" cy="76200"/>
            </a:xfrm>
            <a:custGeom>
              <a:avLst/>
              <a:gdLst>
                <a:gd name="T0" fmla="*/ 85 w 90"/>
                <a:gd name="T1" fmla="*/ 7 h 30"/>
                <a:gd name="T2" fmla="*/ 82 w 90"/>
                <a:gd name="T3" fmla="*/ 8 h 30"/>
                <a:gd name="T4" fmla="*/ 82 w 90"/>
                <a:gd name="T5" fmla="*/ 7 h 30"/>
                <a:gd name="T6" fmla="*/ 82 w 90"/>
                <a:gd name="T7" fmla="*/ 4 h 30"/>
                <a:gd name="T8" fmla="*/ 78 w 90"/>
                <a:gd name="T9" fmla="*/ 0 h 30"/>
                <a:gd name="T10" fmla="*/ 9 w 90"/>
                <a:gd name="T11" fmla="*/ 9 h 30"/>
                <a:gd name="T12" fmla="*/ 6 w 90"/>
                <a:gd name="T13" fmla="*/ 13 h 30"/>
                <a:gd name="T14" fmla="*/ 7 w 90"/>
                <a:gd name="T15" fmla="*/ 17 h 30"/>
                <a:gd name="T16" fmla="*/ 7 w 90"/>
                <a:gd name="T17" fmla="*/ 17 h 30"/>
                <a:gd name="T18" fmla="*/ 4 w 90"/>
                <a:gd name="T19" fmla="*/ 17 h 30"/>
                <a:gd name="T20" fmla="*/ 1 w 90"/>
                <a:gd name="T21" fmla="*/ 21 h 30"/>
                <a:gd name="T22" fmla="*/ 1 w 90"/>
                <a:gd name="T23" fmla="*/ 26 h 30"/>
                <a:gd name="T24" fmla="*/ 5 w 90"/>
                <a:gd name="T25" fmla="*/ 29 h 30"/>
                <a:gd name="T26" fmla="*/ 87 w 90"/>
                <a:gd name="T27" fmla="*/ 19 h 30"/>
                <a:gd name="T28" fmla="*/ 90 w 90"/>
                <a:gd name="T29" fmla="*/ 16 h 30"/>
                <a:gd name="T30" fmla="*/ 89 w 90"/>
                <a:gd name="T31" fmla="*/ 10 h 30"/>
                <a:gd name="T32" fmla="*/ 85 w 90"/>
                <a:gd name="T33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30">
                  <a:moveTo>
                    <a:pt x="85" y="7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7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"/>
                    <a:pt x="80" y="0"/>
                    <a:pt x="78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8"/>
                    <a:pt x="0" y="19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8"/>
                    <a:pt x="3" y="30"/>
                    <a:pt x="5" y="29"/>
                  </a:cubicBezTo>
                  <a:cubicBezTo>
                    <a:pt x="87" y="19"/>
                    <a:pt x="87" y="19"/>
                    <a:pt x="87" y="19"/>
                  </a:cubicBezTo>
                  <a:cubicBezTo>
                    <a:pt x="89" y="19"/>
                    <a:pt x="90" y="17"/>
                    <a:pt x="90" y="1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8"/>
                    <a:pt x="87" y="7"/>
                    <a:pt x="85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3" name="Freeform 109"/>
            <p:cNvSpPr/>
            <p:nvPr/>
          </p:nvSpPr>
          <p:spPr bwMode="auto">
            <a:xfrm>
              <a:off x="3057525" y="1894482"/>
              <a:ext cx="182165" cy="69056"/>
            </a:xfrm>
            <a:custGeom>
              <a:avLst/>
              <a:gdLst>
                <a:gd name="T0" fmla="*/ 63 w 71"/>
                <a:gd name="T1" fmla="*/ 20 h 27"/>
                <a:gd name="T2" fmla="*/ 67 w 71"/>
                <a:gd name="T3" fmla="*/ 14 h 27"/>
                <a:gd name="T4" fmla="*/ 41 w 71"/>
                <a:gd name="T5" fmla="*/ 3 h 27"/>
                <a:gd name="T6" fmla="*/ 26 w 71"/>
                <a:gd name="T7" fmla="*/ 4 h 27"/>
                <a:gd name="T8" fmla="*/ 4 w 71"/>
                <a:gd name="T9" fmla="*/ 22 h 27"/>
                <a:gd name="T10" fmla="*/ 10 w 71"/>
                <a:gd name="T11" fmla="*/ 27 h 27"/>
                <a:gd name="T12" fmla="*/ 63 w 71"/>
                <a:gd name="T13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7">
                  <a:moveTo>
                    <a:pt x="63" y="20"/>
                  </a:moveTo>
                  <a:cubicBezTo>
                    <a:pt x="71" y="19"/>
                    <a:pt x="71" y="16"/>
                    <a:pt x="67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6" y="0"/>
                    <a:pt x="30" y="1"/>
                    <a:pt x="26" y="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25"/>
                    <a:pt x="2" y="27"/>
                    <a:pt x="10" y="27"/>
                  </a:cubicBezTo>
                  <a:lnTo>
                    <a:pt x="63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4" name="Freeform 110"/>
            <p:cNvSpPr/>
            <p:nvPr/>
          </p:nvSpPr>
          <p:spPr bwMode="auto">
            <a:xfrm>
              <a:off x="3086100" y="1965919"/>
              <a:ext cx="35719" cy="57150"/>
            </a:xfrm>
            <a:custGeom>
              <a:avLst/>
              <a:gdLst>
                <a:gd name="T0" fmla="*/ 11 w 14"/>
                <a:gd name="T1" fmla="*/ 2 h 22"/>
                <a:gd name="T2" fmla="*/ 11 w 14"/>
                <a:gd name="T3" fmla="*/ 1 h 22"/>
                <a:gd name="T4" fmla="*/ 10 w 14"/>
                <a:gd name="T5" fmla="*/ 0 h 22"/>
                <a:gd name="T6" fmla="*/ 1 w 14"/>
                <a:gd name="T7" fmla="*/ 1 h 22"/>
                <a:gd name="T8" fmla="*/ 0 w 14"/>
                <a:gd name="T9" fmla="*/ 2 h 22"/>
                <a:gd name="T10" fmla="*/ 1 w 14"/>
                <a:gd name="T11" fmla="*/ 3 h 22"/>
                <a:gd name="T12" fmla="*/ 2 w 14"/>
                <a:gd name="T13" fmla="*/ 4 h 22"/>
                <a:gd name="T14" fmla="*/ 2 w 14"/>
                <a:gd name="T15" fmla="*/ 4 h 22"/>
                <a:gd name="T16" fmla="*/ 2 w 14"/>
                <a:gd name="T17" fmla="*/ 4 h 22"/>
                <a:gd name="T18" fmla="*/ 4 w 14"/>
                <a:gd name="T19" fmla="*/ 19 h 22"/>
                <a:gd name="T20" fmla="*/ 3 w 14"/>
                <a:gd name="T21" fmla="*/ 19 h 22"/>
                <a:gd name="T22" fmla="*/ 3 w 14"/>
                <a:gd name="T23" fmla="*/ 20 h 22"/>
                <a:gd name="T24" fmla="*/ 3 w 14"/>
                <a:gd name="T25" fmla="*/ 21 h 22"/>
                <a:gd name="T26" fmla="*/ 4 w 14"/>
                <a:gd name="T27" fmla="*/ 22 h 22"/>
                <a:gd name="T28" fmla="*/ 7 w 14"/>
                <a:gd name="T29" fmla="*/ 22 h 22"/>
                <a:gd name="T30" fmla="*/ 10 w 14"/>
                <a:gd name="T31" fmla="*/ 21 h 22"/>
                <a:gd name="T32" fmla="*/ 13 w 14"/>
                <a:gd name="T33" fmla="*/ 21 h 22"/>
                <a:gd name="T34" fmla="*/ 13 w 14"/>
                <a:gd name="T35" fmla="*/ 20 h 22"/>
                <a:gd name="T36" fmla="*/ 13 w 14"/>
                <a:gd name="T37" fmla="*/ 19 h 22"/>
                <a:gd name="T38" fmla="*/ 12 w 14"/>
                <a:gd name="T39" fmla="*/ 18 h 22"/>
                <a:gd name="T40" fmla="*/ 12 w 14"/>
                <a:gd name="T41" fmla="*/ 18 h 22"/>
                <a:gd name="T42" fmla="*/ 10 w 14"/>
                <a:gd name="T43" fmla="*/ 3 h 22"/>
                <a:gd name="T44" fmla="*/ 10 w 14"/>
                <a:gd name="T45" fmla="*/ 3 h 22"/>
                <a:gd name="T46" fmla="*/ 10 w 14"/>
                <a:gd name="T47" fmla="*/ 3 h 22"/>
                <a:gd name="T48" fmla="*/ 11 w 14"/>
                <a:gd name="T4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2">
                  <a:moveTo>
                    <a:pt x="11" y="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4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5" name="Freeform 111"/>
            <p:cNvSpPr/>
            <p:nvPr/>
          </p:nvSpPr>
          <p:spPr bwMode="auto">
            <a:xfrm>
              <a:off x="3121818" y="1961156"/>
              <a:ext cx="33338" cy="57150"/>
            </a:xfrm>
            <a:custGeom>
              <a:avLst/>
              <a:gdLst>
                <a:gd name="T0" fmla="*/ 11 w 13"/>
                <a:gd name="T1" fmla="*/ 2 h 22"/>
                <a:gd name="T2" fmla="*/ 11 w 13"/>
                <a:gd name="T3" fmla="*/ 1 h 22"/>
                <a:gd name="T4" fmla="*/ 10 w 13"/>
                <a:gd name="T5" fmla="*/ 0 h 22"/>
                <a:gd name="T6" fmla="*/ 1 w 13"/>
                <a:gd name="T7" fmla="*/ 2 h 22"/>
                <a:gd name="T8" fmla="*/ 0 w 13"/>
                <a:gd name="T9" fmla="*/ 3 h 22"/>
                <a:gd name="T10" fmla="*/ 0 w 13"/>
                <a:gd name="T11" fmla="*/ 4 h 22"/>
                <a:gd name="T12" fmla="*/ 1 w 13"/>
                <a:gd name="T13" fmla="*/ 4 h 22"/>
                <a:gd name="T14" fmla="*/ 2 w 13"/>
                <a:gd name="T15" fmla="*/ 4 h 22"/>
                <a:gd name="T16" fmla="*/ 2 w 13"/>
                <a:gd name="T17" fmla="*/ 4 h 22"/>
                <a:gd name="T18" fmla="*/ 4 w 13"/>
                <a:gd name="T19" fmla="*/ 19 h 22"/>
                <a:gd name="T20" fmla="*/ 3 w 13"/>
                <a:gd name="T21" fmla="*/ 19 h 22"/>
                <a:gd name="T22" fmla="*/ 2 w 13"/>
                <a:gd name="T23" fmla="*/ 20 h 22"/>
                <a:gd name="T24" fmla="*/ 2 w 13"/>
                <a:gd name="T25" fmla="*/ 21 h 22"/>
                <a:gd name="T26" fmla="*/ 3 w 13"/>
                <a:gd name="T27" fmla="*/ 22 h 22"/>
                <a:gd name="T28" fmla="*/ 7 w 13"/>
                <a:gd name="T29" fmla="*/ 22 h 22"/>
                <a:gd name="T30" fmla="*/ 9 w 13"/>
                <a:gd name="T31" fmla="*/ 22 h 22"/>
                <a:gd name="T32" fmla="*/ 12 w 13"/>
                <a:gd name="T33" fmla="*/ 21 h 22"/>
                <a:gd name="T34" fmla="*/ 13 w 13"/>
                <a:gd name="T35" fmla="*/ 20 h 22"/>
                <a:gd name="T36" fmla="*/ 13 w 13"/>
                <a:gd name="T37" fmla="*/ 19 h 22"/>
                <a:gd name="T38" fmla="*/ 12 w 13"/>
                <a:gd name="T39" fmla="*/ 18 h 22"/>
                <a:gd name="T40" fmla="*/ 11 w 13"/>
                <a:gd name="T41" fmla="*/ 18 h 22"/>
                <a:gd name="T42" fmla="*/ 10 w 13"/>
                <a:gd name="T43" fmla="*/ 3 h 22"/>
                <a:gd name="T44" fmla="*/ 10 w 13"/>
                <a:gd name="T45" fmla="*/ 3 h 22"/>
                <a:gd name="T46" fmla="*/ 10 w 13"/>
                <a:gd name="T47" fmla="*/ 3 h 22"/>
                <a:gd name="T48" fmla="*/ 11 w 13"/>
                <a:gd name="T4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22">
                  <a:moveTo>
                    <a:pt x="11" y="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5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6" name="Freeform 112"/>
            <p:cNvSpPr/>
            <p:nvPr/>
          </p:nvSpPr>
          <p:spPr bwMode="auto">
            <a:xfrm>
              <a:off x="3157537" y="1958775"/>
              <a:ext cx="33338" cy="55960"/>
            </a:xfrm>
            <a:custGeom>
              <a:avLst/>
              <a:gdLst>
                <a:gd name="T0" fmla="*/ 11 w 13"/>
                <a:gd name="T1" fmla="*/ 2 h 22"/>
                <a:gd name="T2" fmla="*/ 10 w 13"/>
                <a:gd name="T3" fmla="*/ 1 h 22"/>
                <a:gd name="T4" fmla="*/ 9 w 13"/>
                <a:gd name="T5" fmla="*/ 0 h 22"/>
                <a:gd name="T6" fmla="*/ 1 w 13"/>
                <a:gd name="T7" fmla="*/ 1 h 22"/>
                <a:gd name="T8" fmla="*/ 0 w 13"/>
                <a:gd name="T9" fmla="*/ 2 h 22"/>
                <a:gd name="T10" fmla="*/ 0 w 13"/>
                <a:gd name="T11" fmla="*/ 3 h 22"/>
                <a:gd name="T12" fmla="*/ 1 w 13"/>
                <a:gd name="T13" fmla="*/ 4 h 22"/>
                <a:gd name="T14" fmla="*/ 2 w 13"/>
                <a:gd name="T15" fmla="*/ 4 h 22"/>
                <a:gd name="T16" fmla="*/ 2 w 13"/>
                <a:gd name="T17" fmla="*/ 4 h 22"/>
                <a:gd name="T18" fmla="*/ 3 w 13"/>
                <a:gd name="T19" fmla="*/ 19 h 22"/>
                <a:gd name="T20" fmla="*/ 3 w 13"/>
                <a:gd name="T21" fmla="*/ 19 h 22"/>
                <a:gd name="T22" fmla="*/ 2 w 13"/>
                <a:gd name="T23" fmla="*/ 20 h 22"/>
                <a:gd name="T24" fmla="*/ 2 w 13"/>
                <a:gd name="T25" fmla="*/ 21 h 22"/>
                <a:gd name="T26" fmla="*/ 3 w 13"/>
                <a:gd name="T27" fmla="*/ 22 h 22"/>
                <a:gd name="T28" fmla="*/ 6 w 13"/>
                <a:gd name="T29" fmla="*/ 21 h 22"/>
                <a:gd name="T30" fmla="*/ 9 w 13"/>
                <a:gd name="T31" fmla="*/ 21 h 22"/>
                <a:gd name="T32" fmla="*/ 12 w 13"/>
                <a:gd name="T33" fmla="*/ 20 h 22"/>
                <a:gd name="T34" fmla="*/ 13 w 13"/>
                <a:gd name="T35" fmla="*/ 19 h 22"/>
                <a:gd name="T36" fmla="*/ 13 w 13"/>
                <a:gd name="T37" fmla="*/ 18 h 22"/>
                <a:gd name="T38" fmla="*/ 12 w 13"/>
                <a:gd name="T39" fmla="*/ 18 h 22"/>
                <a:gd name="T40" fmla="*/ 11 w 13"/>
                <a:gd name="T41" fmla="*/ 18 h 22"/>
                <a:gd name="T42" fmla="*/ 9 w 13"/>
                <a:gd name="T43" fmla="*/ 3 h 22"/>
                <a:gd name="T44" fmla="*/ 9 w 13"/>
                <a:gd name="T45" fmla="*/ 3 h 22"/>
                <a:gd name="T46" fmla="*/ 10 w 13"/>
                <a:gd name="T47" fmla="*/ 3 h 22"/>
                <a:gd name="T48" fmla="*/ 11 w 13"/>
                <a:gd name="T4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22"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3" y="20"/>
                    <a:pt x="13" y="19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1" y="2"/>
                    <a:pt x="11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7" name="Freeform 113"/>
            <p:cNvSpPr/>
            <p:nvPr/>
          </p:nvSpPr>
          <p:spPr bwMode="auto">
            <a:xfrm>
              <a:off x="3190874" y="1952822"/>
              <a:ext cx="36909" cy="57150"/>
            </a:xfrm>
            <a:custGeom>
              <a:avLst/>
              <a:gdLst>
                <a:gd name="T0" fmla="*/ 11 w 14"/>
                <a:gd name="T1" fmla="*/ 2 h 22"/>
                <a:gd name="T2" fmla="*/ 11 w 14"/>
                <a:gd name="T3" fmla="*/ 1 h 22"/>
                <a:gd name="T4" fmla="*/ 10 w 14"/>
                <a:gd name="T5" fmla="*/ 0 h 22"/>
                <a:gd name="T6" fmla="*/ 1 w 14"/>
                <a:gd name="T7" fmla="*/ 1 h 22"/>
                <a:gd name="T8" fmla="*/ 0 w 14"/>
                <a:gd name="T9" fmla="*/ 2 h 22"/>
                <a:gd name="T10" fmla="*/ 1 w 14"/>
                <a:gd name="T11" fmla="*/ 3 h 22"/>
                <a:gd name="T12" fmla="*/ 2 w 14"/>
                <a:gd name="T13" fmla="*/ 4 h 22"/>
                <a:gd name="T14" fmla="*/ 2 w 14"/>
                <a:gd name="T15" fmla="*/ 4 h 22"/>
                <a:gd name="T16" fmla="*/ 2 w 14"/>
                <a:gd name="T17" fmla="*/ 4 h 22"/>
                <a:gd name="T18" fmla="*/ 4 w 14"/>
                <a:gd name="T19" fmla="*/ 19 h 22"/>
                <a:gd name="T20" fmla="*/ 3 w 14"/>
                <a:gd name="T21" fmla="*/ 19 h 22"/>
                <a:gd name="T22" fmla="*/ 3 w 14"/>
                <a:gd name="T23" fmla="*/ 20 h 22"/>
                <a:gd name="T24" fmla="*/ 3 w 14"/>
                <a:gd name="T25" fmla="*/ 21 h 22"/>
                <a:gd name="T26" fmla="*/ 4 w 14"/>
                <a:gd name="T27" fmla="*/ 22 h 22"/>
                <a:gd name="T28" fmla="*/ 7 w 14"/>
                <a:gd name="T29" fmla="*/ 21 h 22"/>
                <a:gd name="T30" fmla="*/ 10 w 14"/>
                <a:gd name="T31" fmla="*/ 21 h 22"/>
                <a:gd name="T32" fmla="*/ 13 w 14"/>
                <a:gd name="T33" fmla="*/ 21 h 22"/>
                <a:gd name="T34" fmla="*/ 13 w 14"/>
                <a:gd name="T35" fmla="*/ 20 h 22"/>
                <a:gd name="T36" fmla="*/ 13 w 14"/>
                <a:gd name="T37" fmla="*/ 19 h 22"/>
                <a:gd name="T38" fmla="*/ 12 w 14"/>
                <a:gd name="T39" fmla="*/ 18 h 22"/>
                <a:gd name="T40" fmla="*/ 12 w 14"/>
                <a:gd name="T41" fmla="*/ 18 h 22"/>
                <a:gd name="T42" fmla="*/ 10 w 14"/>
                <a:gd name="T43" fmla="*/ 3 h 22"/>
                <a:gd name="T44" fmla="*/ 10 w 14"/>
                <a:gd name="T45" fmla="*/ 3 h 22"/>
                <a:gd name="T46" fmla="*/ 10 w 14"/>
                <a:gd name="T47" fmla="*/ 3 h 22"/>
                <a:gd name="T48" fmla="*/ 11 w 14"/>
                <a:gd name="T4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2">
                  <a:moveTo>
                    <a:pt x="11" y="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4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2"/>
                    <a:pt x="11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8" name="Freeform 114"/>
            <p:cNvSpPr/>
            <p:nvPr/>
          </p:nvSpPr>
          <p:spPr bwMode="auto">
            <a:xfrm>
              <a:off x="3075385" y="2012353"/>
              <a:ext cx="172640" cy="57150"/>
            </a:xfrm>
            <a:custGeom>
              <a:avLst/>
              <a:gdLst>
                <a:gd name="T0" fmla="*/ 63 w 67"/>
                <a:gd name="T1" fmla="*/ 5 h 22"/>
                <a:gd name="T2" fmla="*/ 61 w 67"/>
                <a:gd name="T3" fmla="*/ 5 h 22"/>
                <a:gd name="T4" fmla="*/ 61 w 67"/>
                <a:gd name="T5" fmla="*/ 5 h 22"/>
                <a:gd name="T6" fmla="*/ 61 w 67"/>
                <a:gd name="T7" fmla="*/ 2 h 22"/>
                <a:gd name="T8" fmla="*/ 58 w 67"/>
                <a:gd name="T9" fmla="*/ 0 h 22"/>
                <a:gd name="T10" fmla="*/ 7 w 67"/>
                <a:gd name="T11" fmla="*/ 6 h 22"/>
                <a:gd name="T12" fmla="*/ 5 w 67"/>
                <a:gd name="T13" fmla="*/ 9 h 22"/>
                <a:gd name="T14" fmla="*/ 5 w 67"/>
                <a:gd name="T15" fmla="*/ 12 h 22"/>
                <a:gd name="T16" fmla="*/ 5 w 67"/>
                <a:gd name="T17" fmla="*/ 12 h 22"/>
                <a:gd name="T18" fmla="*/ 3 w 67"/>
                <a:gd name="T19" fmla="*/ 13 h 22"/>
                <a:gd name="T20" fmla="*/ 0 w 67"/>
                <a:gd name="T21" fmla="*/ 16 h 22"/>
                <a:gd name="T22" fmla="*/ 1 w 67"/>
                <a:gd name="T23" fmla="*/ 19 h 22"/>
                <a:gd name="T24" fmla="*/ 4 w 67"/>
                <a:gd name="T25" fmla="*/ 22 h 22"/>
                <a:gd name="T26" fmla="*/ 65 w 67"/>
                <a:gd name="T27" fmla="*/ 14 h 22"/>
                <a:gd name="T28" fmla="*/ 67 w 67"/>
                <a:gd name="T29" fmla="*/ 11 h 22"/>
                <a:gd name="T30" fmla="*/ 66 w 67"/>
                <a:gd name="T31" fmla="*/ 7 h 22"/>
                <a:gd name="T32" fmla="*/ 63 w 67"/>
                <a:gd name="T3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22">
                  <a:moveTo>
                    <a:pt x="63" y="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6"/>
                    <a:pt x="4" y="8"/>
                    <a:pt x="5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1"/>
                    <a:pt x="2" y="22"/>
                    <a:pt x="4" y="2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6" y="14"/>
                    <a:pt x="67" y="13"/>
                    <a:pt x="67" y="11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6"/>
                    <a:pt x="65" y="5"/>
                    <a:pt x="6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9" name="Freeform 115"/>
            <p:cNvSpPr/>
            <p:nvPr/>
          </p:nvSpPr>
          <p:spPr bwMode="auto">
            <a:xfrm>
              <a:off x="2645568" y="1489669"/>
              <a:ext cx="244078" cy="92869"/>
            </a:xfrm>
            <a:custGeom>
              <a:avLst/>
              <a:gdLst>
                <a:gd name="T0" fmla="*/ 84 w 95"/>
                <a:gd name="T1" fmla="*/ 26 h 36"/>
                <a:gd name="T2" fmla="*/ 90 w 95"/>
                <a:gd name="T3" fmla="*/ 18 h 36"/>
                <a:gd name="T4" fmla="*/ 54 w 95"/>
                <a:gd name="T5" fmla="*/ 3 h 36"/>
                <a:gd name="T6" fmla="*/ 35 w 95"/>
                <a:gd name="T7" fmla="*/ 5 h 36"/>
                <a:gd name="T8" fmla="*/ 5 w 95"/>
                <a:gd name="T9" fmla="*/ 29 h 36"/>
                <a:gd name="T10" fmla="*/ 13 w 95"/>
                <a:gd name="T11" fmla="*/ 35 h 36"/>
                <a:gd name="T12" fmla="*/ 84 w 95"/>
                <a:gd name="T13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6">
                  <a:moveTo>
                    <a:pt x="84" y="26"/>
                  </a:moveTo>
                  <a:cubicBezTo>
                    <a:pt x="95" y="25"/>
                    <a:pt x="95" y="22"/>
                    <a:pt x="90" y="18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49" y="0"/>
                    <a:pt x="40" y="1"/>
                    <a:pt x="35" y="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33"/>
                    <a:pt x="3" y="36"/>
                    <a:pt x="13" y="35"/>
                  </a:cubicBezTo>
                  <a:lnTo>
                    <a:pt x="84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0" name="Freeform 116"/>
            <p:cNvSpPr/>
            <p:nvPr/>
          </p:nvSpPr>
          <p:spPr bwMode="auto">
            <a:xfrm>
              <a:off x="2683668" y="1584919"/>
              <a:ext cx="46434" cy="75010"/>
            </a:xfrm>
            <a:custGeom>
              <a:avLst/>
              <a:gdLst>
                <a:gd name="T0" fmla="*/ 15 w 18"/>
                <a:gd name="T1" fmla="*/ 3 h 29"/>
                <a:gd name="T2" fmla="*/ 15 w 18"/>
                <a:gd name="T3" fmla="*/ 1 h 29"/>
                <a:gd name="T4" fmla="*/ 13 w 18"/>
                <a:gd name="T5" fmla="*/ 0 h 29"/>
                <a:gd name="T6" fmla="*/ 2 w 18"/>
                <a:gd name="T7" fmla="*/ 2 h 29"/>
                <a:gd name="T8" fmla="*/ 0 w 18"/>
                <a:gd name="T9" fmla="*/ 3 h 29"/>
                <a:gd name="T10" fmla="*/ 1 w 18"/>
                <a:gd name="T11" fmla="*/ 4 h 29"/>
                <a:gd name="T12" fmla="*/ 2 w 18"/>
                <a:gd name="T13" fmla="*/ 6 h 29"/>
                <a:gd name="T14" fmla="*/ 3 w 18"/>
                <a:gd name="T15" fmla="*/ 5 h 29"/>
                <a:gd name="T16" fmla="*/ 3 w 18"/>
                <a:gd name="T17" fmla="*/ 6 h 29"/>
                <a:gd name="T18" fmla="*/ 5 w 18"/>
                <a:gd name="T19" fmla="*/ 25 h 29"/>
                <a:gd name="T20" fmla="*/ 5 w 18"/>
                <a:gd name="T21" fmla="*/ 25 h 29"/>
                <a:gd name="T22" fmla="*/ 3 w 18"/>
                <a:gd name="T23" fmla="*/ 27 h 29"/>
                <a:gd name="T24" fmla="*/ 4 w 18"/>
                <a:gd name="T25" fmla="*/ 28 h 29"/>
                <a:gd name="T26" fmla="*/ 5 w 18"/>
                <a:gd name="T27" fmla="*/ 29 h 29"/>
                <a:gd name="T28" fmla="*/ 9 w 18"/>
                <a:gd name="T29" fmla="*/ 29 h 29"/>
                <a:gd name="T30" fmla="*/ 13 w 18"/>
                <a:gd name="T31" fmla="*/ 28 h 29"/>
                <a:gd name="T32" fmla="*/ 17 w 18"/>
                <a:gd name="T33" fmla="*/ 28 h 29"/>
                <a:gd name="T34" fmla="*/ 18 w 18"/>
                <a:gd name="T35" fmla="*/ 27 h 29"/>
                <a:gd name="T36" fmla="*/ 18 w 18"/>
                <a:gd name="T37" fmla="*/ 25 h 29"/>
                <a:gd name="T38" fmla="*/ 16 w 18"/>
                <a:gd name="T39" fmla="*/ 24 h 29"/>
                <a:gd name="T40" fmla="*/ 16 w 18"/>
                <a:gd name="T41" fmla="*/ 24 h 29"/>
                <a:gd name="T42" fmla="*/ 13 w 18"/>
                <a:gd name="T43" fmla="*/ 4 h 29"/>
                <a:gd name="T44" fmla="*/ 13 w 18"/>
                <a:gd name="T45" fmla="*/ 4 h 29"/>
                <a:gd name="T46" fmla="*/ 14 w 18"/>
                <a:gd name="T47" fmla="*/ 4 h 29"/>
                <a:gd name="T48" fmla="*/ 15 w 18"/>
                <a:gd name="T49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8">
                  <a:moveTo>
                    <a:pt x="15" y="3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1" name="Freeform 117"/>
            <p:cNvSpPr/>
            <p:nvPr/>
          </p:nvSpPr>
          <p:spPr bwMode="auto">
            <a:xfrm>
              <a:off x="2733674" y="1580157"/>
              <a:ext cx="42863" cy="75010"/>
            </a:xfrm>
            <a:custGeom>
              <a:avLst/>
              <a:gdLst>
                <a:gd name="T0" fmla="*/ 14 w 17"/>
                <a:gd name="T1" fmla="*/ 2 h 29"/>
                <a:gd name="T2" fmla="*/ 14 w 17"/>
                <a:gd name="T3" fmla="*/ 1 h 29"/>
                <a:gd name="T4" fmla="*/ 13 w 17"/>
                <a:gd name="T5" fmla="*/ 0 h 29"/>
                <a:gd name="T6" fmla="*/ 1 w 17"/>
                <a:gd name="T7" fmla="*/ 1 h 29"/>
                <a:gd name="T8" fmla="*/ 0 w 17"/>
                <a:gd name="T9" fmla="*/ 3 h 29"/>
                <a:gd name="T10" fmla="*/ 0 w 17"/>
                <a:gd name="T11" fmla="*/ 4 h 29"/>
                <a:gd name="T12" fmla="*/ 1 w 17"/>
                <a:gd name="T13" fmla="*/ 5 h 29"/>
                <a:gd name="T14" fmla="*/ 2 w 17"/>
                <a:gd name="T15" fmla="*/ 5 h 29"/>
                <a:gd name="T16" fmla="*/ 2 w 17"/>
                <a:gd name="T17" fmla="*/ 5 h 29"/>
                <a:gd name="T18" fmla="*/ 5 w 17"/>
                <a:gd name="T19" fmla="*/ 25 h 29"/>
                <a:gd name="T20" fmla="*/ 4 w 17"/>
                <a:gd name="T21" fmla="*/ 25 h 29"/>
                <a:gd name="T22" fmla="*/ 3 w 17"/>
                <a:gd name="T23" fmla="*/ 27 h 29"/>
                <a:gd name="T24" fmla="*/ 3 w 17"/>
                <a:gd name="T25" fmla="*/ 28 h 29"/>
                <a:gd name="T26" fmla="*/ 4 w 17"/>
                <a:gd name="T27" fmla="*/ 29 h 29"/>
                <a:gd name="T28" fmla="*/ 8 w 17"/>
                <a:gd name="T29" fmla="*/ 29 h 29"/>
                <a:gd name="T30" fmla="*/ 12 w 17"/>
                <a:gd name="T31" fmla="*/ 28 h 29"/>
                <a:gd name="T32" fmla="*/ 16 w 17"/>
                <a:gd name="T33" fmla="*/ 28 h 29"/>
                <a:gd name="T34" fmla="*/ 17 w 17"/>
                <a:gd name="T35" fmla="*/ 26 h 29"/>
                <a:gd name="T36" fmla="*/ 17 w 17"/>
                <a:gd name="T37" fmla="*/ 25 h 29"/>
                <a:gd name="T38" fmla="*/ 16 w 17"/>
                <a:gd name="T39" fmla="*/ 24 h 29"/>
                <a:gd name="T40" fmla="*/ 15 w 17"/>
                <a:gd name="T41" fmla="*/ 24 h 29"/>
                <a:gd name="T42" fmla="*/ 12 w 17"/>
                <a:gd name="T43" fmla="*/ 4 h 29"/>
                <a:gd name="T44" fmla="*/ 12 w 17"/>
                <a:gd name="T45" fmla="*/ 4 h 29"/>
                <a:gd name="T46" fmla="*/ 13 w 17"/>
                <a:gd name="T47" fmla="*/ 4 h 29"/>
                <a:gd name="T48" fmla="*/ 14 w 17"/>
                <a:gd name="T4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8">
                  <a:moveTo>
                    <a:pt x="14" y="2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29"/>
                    <a:pt x="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7"/>
                    <a:pt x="17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2" name="Freeform 118"/>
            <p:cNvSpPr/>
            <p:nvPr/>
          </p:nvSpPr>
          <p:spPr bwMode="auto">
            <a:xfrm>
              <a:off x="2778918" y="1575394"/>
              <a:ext cx="46434" cy="73819"/>
            </a:xfrm>
            <a:custGeom>
              <a:avLst/>
              <a:gdLst>
                <a:gd name="T0" fmla="*/ 15 w 18"/>
                <a:gd name="T1" fmla="*/ 2 h 29"/>
                <a:gd name="T2" fmla="*/ 14 w 18"/>
                <a:gd name="T3" fmla="*/ 1 h 29"/>
                <a:gd name="T4" fmla="*/ 13 w 18"/>
                <a:gd name="T5" fmla="*/ 0 h 29"/>
                <a:gd name="T6" fmla="*/ 1 w 18"/>
                <a:gd name="T7" fmla="*/ 1 h 29"/>
                <a:gd name="T8" fmla="*/ 0 w 18"/>
                <a:gd name="T9" fmla="*/ 3 h 29"/>
                <a:gd name="T10" fmla="*/ 0 w 18"/>
                <a:gd name="T11" fmla="*/ 4 h 29"/>
                <a:gd name="T12" fmla="*/ 2 w 18"/>
                <a:gd name="T13" fmla="*/ 5 h 29"/>
                <a:gd name="T14" fmla="*/ 2 w 18"/>
                <a:gd name="T15" fmla="*/ 5 h 29"/>
                <a:gd name="T16" fmla="*/ 2 w 18"/>
                <a:gd name="T17" fmla="*/ 5 h 29"/>
                <a:gd name="T18" fmla="*/ 5 w 18"/>
                <a:gd name="T19" fmla="*/ 25 h 29"/>
                <a:gd name="T20" fmla="*/ 4 w 18"/>
                <a:gd name="T21" fmla="*/ 25 h 29"/>
                <a:gd name="T22" fmla="*/ 3 w 18"/>
                <a:gd name="T23" fmla="*/ 26 h 29"/>
                <a:gd name="T24" fmla="*/ 3 w 18"/>
                <a:gd name="T25" fmla="*/ 28 h 29"/>
                <a:gd name="T26" fmla="*/ 5 w 18"/>
                <a:gd name="T27" fmla="*/ 29 h 29"/>
                <a:gd name="T28" fmla="*/ 9 w 18"/>
                <a:gd name="T29" fmla="*/ 28 h 29"/>
                <a:gd name="T30" fmla="*/ 12 w 18"/>
                <a:gd name="T31" fmla="*/ 28 h 29"/>
                <a:gd name="T32" fmla="*/ 16 w 18"/>
                <a:gd name="T33" fmla="*/ 27 h 29"/>
                <a:gd name="T34" fmla="*/ 18 w 18"/>
                <a:gd name="T35" fmla="*/ 26 h 29"/>
                <a:gd name="T36" fmla="*/ 17 w 18"/>
                <a:gd name="T37" fmla="*/ 25 h 29"/>
                <a:gd name="T38" fmla="*/ 16 w 18"/>
                <a:gd name="T39" fmla="*/ 24 h 29"/>
                <a:gd name="T40" fmla="*/ 15 w 18"/>
                <a:gd name="T41" fmla="*/ 24 h 29"/>
                <a:gd name="T42" fmla="*/ 13 w 18"/>
                <a:gd name="T43" fmla="*/ 4 h 29"/>
                <a:gd name="T44" fmla="*/ 13 w 18"/>
                <a:gd name="T45" fmla="*/ 4 h 29"/>
                <a:gd name="T46" fmla="*/ 13 w 18"/>
                <a:gd name="T47" fmla="*/ 4 h 29"/>
                <a:gd name="T48" fmla="*/ 15 w 18"/>
                <a:gd name="T4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8">
                  <a:moveTo>
                    <a:pt x="15" y="2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4" y="29"/>
                    <a:pt x="5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8" y="27"/>
                    <a:pt x="18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7" y="23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5" y="3"/>
                    <a:pt x="15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3" name="Freeform 119"/>
            <p:cNvSpPr/>
            <p:nvPr/>
          </p:nvSpPr>
          <p:spPr bwMode="auto">
            <a:xfrm>
              <a:off x="2825353" y="1567059"/>
              <a:ext cx="46434" cy="77391"/>
            </a:xfrm>
            <a:custGeom>
              <a:avLst/>
              <a:gdLst>
                <a:gd name="T0" fmla="*/ 15 w 18"/>
                <a:gd name="T1" fmla="*/ 3 h 30"/>
                <a:gd name="T2" fmla="*/ 15 w 18"/>
                <a:gd name="T3" fmla="*/ 2 h 30"/>
                <a:gd name="T4" fmla="*/ 13 w 18"/>
                <a:gd name="T5" fmla="*/ 0 h 30"/>
                <a:gd name="T6" fmla="*/ 1 w 18"/>
                <a:gd name="T7" fmla="*/ 2 h 30"/>
                <a:gd name="T8" fmla="*/ 0 w 18"/>
                <a:gd name="T9" fmla="*/ 3 h 30"/>
                <a:gd name="T10" fmla="*/ 1 w 18"/>
                <a:gd name="T11" fmla="*/ 5 h 30"/>
                <a:gd name="T12" fmla="*/ 2 w 18"/>
                <a:gd name="T13" fmla="*/ 6 h 30"/>
                <a:gd name="T14" fmla="*/ 3 w 18"/>
                <a:gd name="T15" fmla="*/ 6 h 30"/>
                <a:gd name="T16" fmla="*/ 3 w 18"/>
                <a:gd name="T17" fmla="*/ 6 h 30"/>
                <a:gd name="T18" fmla="*/ 5 w 18"/>
                <a:gd name="T19" fmla="*/ 26 h 30"/>
                <a:gd name="T20" fmla="*/ 4 w 18"/>
                <a:gd name="T21" fmla="*/ 26 h 30"/>
                <a:gd name="T22" fmla="*/ 3 w 18"/>
                <a:gd name="T23" fmla="*/ 27 h 30"/>
                <a:gd name="T24" fmla="*/ 3 w 18"/>
                <a:gd name="T25" fmla="*/ 29 h 30"/>
                <a:gd name="T26" fmla="*/ 5 w 18"/>
                <a:gd name="T27" fmla="*/ 30 h 30"/>
                <a:gd name="T28" fmla="*/ 9 w 18"/>
                <a:gd name="T29" fmla="*/ 29 h 30"/>
                <a:gd name="T30" fmla="*/ 13 w 18"/>
                <a:gd name="T31" fmla="*/ 29 h 30"/>
                <a:gd name="T32" fmla="*/ 17 w 18"/>
                <a:gd name="T33" fmla="*/ 28 h 30"/>
                <a:gd name="T34" fmla="*/ 18 w 18"/>
                <a:gd name="T35" fmla="*/ 27 h 30"/>
                <a:gd name="T36" fmla="*/ 18 w 18"/>
                <a:gd name="T37" fmla="*/ 25 h 30"/>
                <a:gd name="T38" fmla="*/ 16 w 18"/>
                <a:gd name="T39" fmla="*/ 24 h 30"/>
                <a:gd name="T40" fmla="*/ 15 w 18"/>
                <a:gd name="T41" fmla="*/ 24 h 30"/>
                <a:gd name="T42" fmla="*/ 13 w 18"/>
                <a:gd name="T43" fmla="*/ 5 h 30"/>
                <a:gd name="T44" fmla="*/ 13 w 18"/>
                <a:gd name="T45" fmla="*/ 4 h 30"/>
                <a:gd name="T46" fmla="*/ 14 w 18"/>
                <a:gd name="T47" fmla="*/ 4 h 30"/>
                <a:gd name="T48" fmla="*/ 15 w 18"/>
                <a:gd name="T49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30">
                  <a:moveTo>
                    <a:pt x="15" y="3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30"/>
                    <a:pt x="5" y="30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8" y="27"/>
                    <a:pt x="18" y="2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4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4" name="Freeform 120"/>
            <p:cNvSpPr/>
            <p:nvPr/>
          </p:nvSpPr>
          <p:spPr bwMode="auto">
            <a:xfrm>
              <a:off x="2671762" y="1646831"/>
              <a:ext cx="228600" cy="75010"/>
            </a:xfrm>
            <a:custGeom>
              <a:avLst/>
              <a:gdLst>
                <a:gd name="T0" fmla="*/ 85 w 89"/>
                <a:gd name="T1" fmla="*/ 7 h 29"/>
                <a:gd name="T2" fmla="*/ 81 w 89"/>
                <a:gd name="T3" fmla="*/ 7 h 29"/>
                <a:gd name="T4" fmla="*/ 81 w 89"/>
                <a:gd name="T5" fmla="*/ 7 h 29"/>
                <a:gd name="T6" fmla="*/ 81 w 89"/>
                <a:gd name="T7" fmla="*/ 3 h 29"/>
                <a:gd name="T8" fmla="*/ 77 w 89"/>
                <a:gd name="T9" fmla="*/ 0 h 29"/>
                <a:gd name="T10" fmla="*/ 9 w 89"/>
                <a:gd name="T11" fmla="*/ 9 h 29"/>
                <a:gd name="T12" fmla="*/ 6 w 89"/>
                <a:gd name="T13" fmla="*/ 12 h 29"/>
                <a:gd name="T14" fmla="*/ 6 w 89"/>
                <a:gd name="T15" fmla="*/ 16 h 29"/>
                <a:gd name="T16" fmla="*/ 6 w 89"/>
                <a:gd name="T17" fmla="*/ 17 h 29"/>
                <a:gd name="T18" fmla="*/ 3 w 89"/>
                <a:gd name="T19" fmla="*/ 17 h 29"/>
                <a:gd name="T20" fmla="*/ 0 w 89"/>
                <a:gd name="T21" fmla="*/ 21 h 29"/>
                <a:gd name="T22" fmla="*/ 1 w 89"/>
                <a:gd name="T23" fmla="*/ 26 h 29"/>
                <a:gd name="T24" fmla="*/ 4 w 89"/>
                <a:gd name="T25" fmla="*/ 29 h 29"/>
                <a:gd name="T26" fmla="*/ 86 w 89"/>
                <a:gd name="T27" fmla="*/ 19 h 29"/>
                <a:gd name="T28" fmla="*/ 89 w 89"/>
                <a:gd name="T29" fmla="*/ 15 h 29"/>
                <a:gd name="T30" fmla="*/ 88 w 89"/>
                <a:gd name="T31" fmla="*/ 10 h 29"/>
                <a:gd name="T32" fmla="*/ 85 w 89"/>
                <a:gd name="T33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28">
                  <a:moveTo>
                    <a:pt x="85" y="7"/>
                  </a:moveTo>
                  <a:cubicBezTo>
                    <a:pt x="81" y="7"/>
                    <a:pt x="81" y="7"/>
                    <a:pt x="81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1"/>
                    <a:pt x="79" y="0"/>
                    <a:pt x="77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9"/>
                    <a:pt x="5" y="11"/>
                    <a:pt x="6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9"/>
                    <a:pt x="0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8"/>
                    <a:pt x="3" y="29"/>
                    <a:pt x="4" y="29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8" y="19"/>
                    <a:pt x="89" y="17"/>
                    <a:pt x="89" y="15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8"/>
                    <a:pt x="86" y="7"/>
                    <a:pt x="85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5" name="Freeform 121"/>
            <p:cNvSpPr/>
            <p:nvPr/>
          </p:nvSpPr>
          <p:spPr bwMode="auto">
            <a:xfrm>
              <a:off x="1796653" y="2308819"/>
              <a:ext cx="197644" cy="226219"/>
            </a:xfrm>
            <a:custGeom>
              <a:avLst/>
              <a:gdLst>
                <a:gd name="T0" fmla="*/ 59 w 77"/>
                <a:gd name="T1" fmla="*/ 76 h 88"/>
                <a:gd name="T2" fmla="*/ 59 w 77"/>
                <a:gd name="T3" fmla="*/ 75 h 88"/>
                <a:gd name="T4" fmla="*/ 55 w 77"/>
                <a:gd name="T5" fmla="*/ 72 h 88"/>
                <a:gd name="T6" fmla="*/ 50 w 77"/>
                <a:gd name="T7" fmla="*/ 73 h 88"/>
                <a:gd name="T8" fmla="*/ 44 w 77"/>
                <a:gd name="T9" fmla="*/ 17 h 88"/>
                <a:gd name="T10" fmla="*/ 46 w 77"/>
                <a:gd name="T11" fmla="*/ 13 h 88"/>
                <a:gd name="T12" fmla="*/ 69 w 77"/>
                <a:gd name="T13" fmla="*/ 10 h 88"/>
                <a:gd name="T14" fmla="*/ 72 w 77"/>
                <a:gd name="T15" fmla="*/ 12 h 88"/>
                <a:gd name="T16" fmla="*/ 77 w 77"/>
                <a:gd name="T17" fmla="*/ 6 h 88"/>
                <a:gd name="T18" fmla="*/ 71 w 77"/>
                <a:gd name="T19" fmla="*/ 2 h 88"/>
                <a:gd name="T20" fmla="*/ 68 w 77"/>
                <a:gd name="T21" fmla="*/ 5 h 88"/>
                <a:gd name="T22" fmla="*/ 47 w 77"/>
                <a:gd name="T23" fmla="*/ 7 h 88"/>
                <a:gd name="T24" fmla="*/ 37 w 77"/>
                <a:gd name="T25" fmla="*/ 1 h 88"/>
                <a:gd name="T26" fmla="*/ 30 w 77"/>
                <a:gd name="T27" fmla="*/ 9 h 88"/>
                <a:gd name="T28" fmla="*/ 8 w 77"/>
                <a:gd name="T29" fmla="*/ 12 h 88"/>
                <a:gd name="T30" fmla="*/ 4 w 77"/>
                <a:gd name="T31" fmla="*/ 11 h 88"/>
                <a:gd name="T32" fmla="*/ 0 w 77"/>
                <a:gd name="T33" fmla="*/ 16 h 88"/>
                <a:gd name="T34" fmla="*/ 5 w 77"/>
                <a:gd name="T35" fmla="*/ 20 h 88"/>
                <a:gd name="T36" fmla="*/ 9 w 77"/>
                <a:gd name="T37" fmla="*/ 18 h 88"/>
                <a:gd name="T38" fmla="*/ 32 w 77"/>
                <a:gd name="T39" fmla="*/ 15 h 88"/>
                <a:gd name="T40" fmla="*/ 35 w 77"/>
                <a:gd name="T41" fmla="*/ 18 h 88"/>
                <a:gd name="T42" fmla="*/ 42 w 77"/>
                <a:gd name="T43" fmla="*/ 74 h 88"/>
                <a:gd name="T44" fmla="*/ 38 w 77"/>
                <a:gd name="T45" fmla="*/ 74 h 88"/>
                <a:gd name="T46" fmla="*/ 35 w 77"/>
                <a:gd name="T47" fmla="*/ 78 h 88"/>
                <a:gd name="T48" fmla="*/ 35 w 77"/>
                <a:gd name="T49" fmla="*/ 79 h 88"/>
                <a:gd name="T50" fmla="*/ 32 w 77"/>
                <a:gd name="T51" fmla="*/ 83 h 88"/>
                <a:gd name="T52" fmla="*/ 33 w 77"/>
                <a:gd name="T53" fmla="*/ 84 h 88"/>
                <a:gd name="T54" fmla="*/ 37 w 77"/>
                <a:gd name="T55" fmla="*/ 87 h 88"/>
                <a:gd name="T56" fmla="*/ 59 w 77"/>
                <a:gd name="T57" fmla="*/ 84 h 88"/>
                <a:gd name="T58" fmla="*/ 62 w 77"/>
                <a:gd name="T59" fmla="*/ 80 h 88"/>
                <a:gd name="T60" fmla="*/ 62 w 77"/>
                <a:gd name="T61" fmla="*/ 79 h 88"/>
                <a:gd name="T62" fmla="*/ 59 w 77"/>
                <a:gd name="T63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88">
                  <a:moveTo>
                    <a:pt x="59" y="76"/>
                  </a:moveTo>
                  <a:cubicBezTo>
                    <a:pt x="59" y="75"/>
                    <a:pt x="59" y="75"/>
                    <a:pt x="59" y="75"/>
                  </a:cubicBezTo>
                  <a:cubicBezTo>
                    <a:pt x="58" y="73"/>
                    <a:pt x="56" y="72"/>
                    <a:pt x="55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6"/>
                    <a:pt x="46" y="15"/>
                    <a:pt x="46" y="13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70" y="11"/>
                    <a:pt x="71" y="12"/>
                    <a:pt x="72" y="12"/>
                  </a:cubicBezTo>
                  <a:cubicBezTo>
                    <a:pt x="75" y="11"/>
                    <a:pt x="77" y="9"/>
                    <a:pt x="77" y="6"/>
                  </a:cubicBezTo>
                  <a:cubicBezTo>
                    <a:pt x="76" y="4"/>
                    <a:pt x="74" y="2"/>
                    <a:pt x="71" y="2"/>
                  </a:cubicBezTo>
                  <a:cubicBezTo>
                    <a:pt x="70" y="3"/>
                    <a:pt x="69" y="3"/>
                    <a:pt x="68" y="5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3"/>
                    <a:pt x="42" y="0"/>
                    <a:pt x="37" y="1"/>
                  </a:cubicBezTo>
                  <a:cubicBezTo>
                    <a:pt x="33" y="2"/>
                    <a:pt x="30" y="5"/>
                    <a:pt x="30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6" y="10"/>
                    <a:pt x="4" y="11"/>
                  </a:cubicBezTo>
                  <a:cubicBezTo>
                    <a:pt x="2" y="11"/>
                    <a:pt x="0" y="13"/>
                    <a:pt x="0" y="16"/>
                  </a:cubicBezTo>
                  <a:cubicBezTo>
                    <a:pt x="1" y="19"/>
                    <a:pt x="3" y="20"/>
                    <a:pt x="5" y="20"/>
                  </a:cubicBezTo>
                  <a:cubicBezTo>
                    <a:pt x="7" y="20"/>
                    <a:pt x="8" y="19"/>
                    <a:pt x="9" y="18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6"/>
                    <a:pt x="34" y="17"/>
                    <a:pt x="35" y="1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4"/>
                    <a:pt x="35" y="76"/>
                    <a:pt x="35" y="78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3" y="79"/>
                    <a:pt x="32" y="81"/>
                    <a:pt x="32" y="8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6"/>
                    <a:pt x="35" y="88"/>
                    <a:pt x="37" y="87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1" y="84"/>
                    <a:pt x="62" y="82"/>
                    <a:pt x="62" y="8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2" y="77"/>
                    <a:pt x="60" y="76"/>
                    <a:pt x="59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6" name="Freeform 122"/>
            <p:cNvSpPr>
              <a:spLocks noEditPoints="1"/>
            </p:cNvSpPr>
            <p:nvPr/>
          </p:nvSpPr>
          <p:spPr bwMode="auto">
            <a:xfrm>
              <a:off x="1963340" y="2346919"/>
              <a:ext cx="70247" cy="129779"/>
            </a:xfrm>
            <a:custGeom>
              <a:avLst/>
              <a:gdLst>
                <a:gd name="T0" fmla="*/ 24 w 27"/>
                <a:gd name="T1" fmla="*/ 38 h 50"/>
                <a:gd name="T2" fmla="*/ 9 w 27"/>
                <a:gd name="T3" fmla="*/ 1 h 50"/>
                <a:gd name="T4" fmla="*/ 8 w 27"/>
                <a:gd name="T5" fmla="*/ 0 h 50"/>
                <a:gd name="T6" fmla="*/ 8 w 27"/>
                <a:gd name="T7" fmla="*/ 0 h 50"/>
                <a:gd name="T8" fmla="*/ 7 w 27"/>
                <a:gd name="T9" fmla="*/ 1 h 50"/>
                <a:gd name="T10" fmla="*/ 1 w 27"/>
                <a:gd name="T11" fmla="*/ 41 h 50"/>
                <a:gd name="T12" fmla="*/ 0 w 27"/>
                <a:gd name="T13" fmla="*/ 43 h 50"/>
                <a:gd name="T14" fmla="*/ 0 w 27"/>
                <a:gd name="T15" fmla="*/ 44 h 50"/>
                <a:gd name="T16" fmla="*/ 3 w 27"/>
                <a:gd name="T17" fmla="*/ 46 h 50"/>
                <a:gd name="T18" fmla="*/ 3 w 27"/>
                <a:gd name="T19" fmla="*/ 46 h 50"/>
                <a:gd name="T20" fmla="*/ 3 w 27"/>
                <a:gd name="T21" fmla="*/ 47 h 50"/>
                <a:gd name="T22" fmla="*/ 3 w 27"/>
                <a:gd name="T23" fmla="*/ 48 h 50"/>
                <a:gd name="T24" fmla="*/ 6 w 27"/>
                <a:gd name="T25" fmla="*/ 50 h 50"/>
                <a:gd name="T26" fmla="*/ 22 w 27"/>
                <a:gd name="T27" fmla="*/ 48 h 50"/>
                <a:gd name="T28" fmla="*/ 24 w 27"/>
                <a:gd name="T29" fmla="*/ 45 h 50"/>
                <a:gd name="T30" fmla="*/ 24 w 27"/>
                <a:gd name="T31" fmla="*/ 44 h 50"/>
                <a:gd name="T32" fmla="*/ 24 w 27"/>
                <a:gd name="T33" fmla="*/ 44 h 50"/>
                <a:gd name="T34" fmla="*/ 24 w 27"/>
                <a:gd name="T35" fmla="*/ 44 h 50"/>
                <a:gd name="T36" fmla="*/ 27 w 27"/>
                <a:gd name="T37" fmla="*/ 41 h 50"/>
                <a:gd name="T38" fmla="*/ 26 w 27"/>
                <a:gd name="T39" fmla="*/ 40 h 50"/>
                <a:gd name="T40" fmla="*/ 24 w 27"/>
                <a:gd name="T41" fmla="*/ 38 h 50"/>
                <a:gd name="T42" fmla="*/ 4 w 27"/>
                <a:gd name="T43" fmla="*/ 40 h 50"/>
                <a:gd name="T44" fmla="*/ 9 w 27"/>
                <a:gd name="T45" fmla="*/ 6 h 50"/>
                <a:gd name="T46" fmla="*/ 22 w 27"/>
                <a:gd name="T47" fmla="*/ 38 h 50"/>
                <a:gd name="T48" fmla="*/ 4 w 27"/>
                <a:gd name="T4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50">
                  <a:moveTo>
                    <a:pt x="24" y="38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2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7"/>
                    <a:pt x="3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5" y="50"/>
                    <a:pt x="6" y="50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4" y="48"/>
                    <a:pt x="25" y="46"/>
                    <a:pt x="24" y="45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6" y="44"/>
                    <a:pt x="27" y="42"/>
                    <a:pt x="27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5" y="38"/>
                    <a:pt x="24" y="38"/>
                  </a:cubicBezTo>
                  <a:close/>
                  <a:moveTo>
                    <a:pt x="4" y="40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22" y="38"/>
                    <a:pt x="22" y="38"/>
                    <a:pt x="22" y="38"/>
                  </a:cubicBezTo>
                  <a:lnTo>
                    <a:pt x="4" y="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7" name="Freeform 123"/>
            <p:cNvSpPr>
              <a:spLocks noEditPoints="1"/>
            </p:cNvSpPr>
            <p:nvPr/>
          </p:nvSpPr>
          <p:spPr bwMode="auto">
            <a:xfrm>
              <a:off x="1788319" y="2368350"/>
              <a:ext cx="70247" cy="128588"/>
            </a:xfrm>
            <a:custGeom>
              <a:avLst/>
              <a:gdLst>
                <a:gd name="T0" fmla="*/ 24 w 27"/>
                <a:gd name="T1" fmla="*/ 38 h 50"/>
                <a:gd name="T2" fmla="*/ 10 w 27"/>
                <a:gd name="T3" fmla="*/ 1 h 50"/>
                <a:gd name="T4" fmla="*/ 8 w 27"/>
                <a:gd name="T5" fmla="*/ 0 h 50"/>
                <a:gd name="T6" fmla="*/ 8 w 27"/>
                <a:gd name="T7" fmla="*/ 0 h 50"/>
                <a:gd name="T8" fmla="*/ 7 w 27"/>
                <a:gd name="T9" fmla="*/ 1 h 50"/>
                <a:gd name="T10" fmla="*/ 2 w 27"/>
                <a:gd name="T11" fmla="*/ 41 h 50"/>
                <a:gd name="T12" fmla="*/ 1 w 27"/>
                <a:gd name="T13" fmla="*/ 44 h 50"/>
                <a:gd name="T14" fmla="*/ 1 w 27"/>
                <a:gd name="T15" fmla="*/ 45 h 50"/>
                <a:gd name="T16" fmla="*/ 3 w 27"/>
                <a:gd name="T17" fmla="*/ 47 h 50"/>
                <a:gd name="T18" fmla="*/ 4 w 27"/>
                <a:gd name="T19" fmla="*/ 47 h 50"/>
                <a:gd name="T20" fmla="*/ 4 w 27"/>
                <a:gd name="T21" fmla="*/ 47 h 50"/>
                <a:gd name="T22" fmla="*/ 4 w 27"/>
                <a:gd name="T23" fmla="*/ 48 h 50"/>
                <a:gd name="T24" fmla="*/ 7 w 27"/>
                <a:gd name="T25" fmla="*/ 50 h 50"/>
                <a:gd name="T26" fmla="*/ 23 w 27"/>
                <a:gd name="T27" fmla="*/ 48 h 50"/>
                <a:gd name="T28" fmla="*/ 25 w 27"/>
                <a:gd name="T29" fmla="*/ 45 h 50"/>
                <a:gd name="T30" fmla="*/ 25 w 27"/>
                <a:gd name="T31" fmla="*/ 44 h 50"/>
                <a:gd name="T32" fmla="*/ 25 w 27"/>
                <a:gd name="T33" fmla="*/ 44 h 50"/>
                <a:gd name="T34" fmla="*/ 25 w 27"/>
                <a:gd name="T35" fmla="*/ 44 h 50"/>
                <a:gd name="T36" fmla="*/ 27 w 27"/>
                <a:gd name="T37" fmla="*/ 41 h 50"/>
                <a:gd name="T38" fmla="*/ 27 w 27"/>
                <a:gd name="T39" fmla="*/ 40 h 50"/>
                <a:gd name="T40" fmla="*/ 24 w 27"/>
                <a:gd name="T41" fmla="*/ 38 h 50"/>
                <a:gd name="T42" fmla="*/ 4 w 27"/>
                <a:gd name="T43" fmla="*/ 41 h 50"/>
                <a:gd name="T44" fmla="*/ 9 w 27"/>
                <a:gd name="T45" fmla="*/ 6 h 50"/>
                <a:gd name="T46" fmla="*/ 22 w 27"/>
                <a:gd name="T47" fmla="*/ 38 h 50"/>
                <a:gd name="T48" fmla="*/ 4 w 27"/>
                <a:gd name="T49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50">
                  <a:moveTo>
                    <a:pt x="24" y="38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0" y="43"/>
                    <a:pt x="1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6"/>
                    <a:pt x="2" y="47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9"/>
                    <a:pt x="5" y="50"/>
                    <a:pt x="7" y="5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8"/>
                    <a:pt x="25" y="47"/>
                    <a:pt x="25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4"/>
                    <a:pt x="27" y="43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9"/>
                    <a:pt x="26" y="38"/>
                    <a:pt x="24" y="38"/>
                  </a:cubicBezTo>
                  <a:close/>
                  <a:moveTo>
                    <a:pt x="4" y="41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22" y="38"/>
                    <a:pt x="22" y="38"/>
                    <a:pt x="22" y="38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8" name="Freeform 124"/>
            <p:cNvSpPr/>
            <p:nvPr/>
          </p:nvSpPr>
          <p:spPr bwMode="auto">
            <a:xfrm>
              <a:off x="3095624" y="2445740"/>
              <a:ext cx="198834" cy="223838"/>
            </a:xfrm>
            <a:custGeom>
              <a:avLst/>
              <a:gdLst>
                <a:gd name="T0" fmla="*/ 58 w 77"/>
                <a:gd name="T1" fmla="*/ 75 h 87"/>
                <a:gd name="T2" fmla="*/ 58 w 77"/>
                <a:gd name="T3" fmla="*/ 74 h 87"/>
                <a:gd name="T4" fmla="*/ 54 w 77"/>
                <a:gd name="T5" fmla="*/ 71 h 87"/>
                <a:gd name="T6" fmla="*/ 50 w 77"/>
                <a:gd name="T7" fmla="*/ 72 h 87"/>
                <a:gd name="T8" fmla="*/ 43 w 77"/>
                <a:gd name="T9" fmla="*/ 16 h 87"/>
                <a:gd name="T10" fmla="*/ 46 w 77"/>
                <a:gd name="T11" fmla="*/ 12 h 87"/>
                <a:gd name="T12" fmla="*/ 68 w 77"/>
                <a:gd name="T13" fmla="*/ 10 h 87"/>
                <a:gd name="T14" fmla="*/ 72 w 77"/>
                <a:gd name="T15" fmla="*/ 11 h 87"/>
                <a:gd name="T16" fmla="*/ 76 w 77"/>
                <a:gd name="T17" fmla="*/ 6 h 87"/>
                <a:gd name="T18" fmla="*/ 71 w 77"/>
                <a:gd name="T19" fmla="*/ 1 h 87"/>
                <a:gd name="T20" fmla="*/ 68 w 77"/>
                <a:gd name="T21" fmla="*/ 4 h 87"/>
                <a:gd name="T22" fmla="*/ 47 w 77"/>
                <a:gd name="T23" fmla="*/ 6 h 87"/>
                <a:gd name="T24" fmla="*/ 37 w 77"/>
                <a:gd name="T25" fmla="*/ 0 h 87"/>
                <a:gd name="T26" fmla="*/ 29 w 77"/>
                <a:gd name="T27" fmla="*/ 8 h 87"/>
                <a:gd name="T28" fmla="*/ 8 w 77"/>
                <a:gd name="T29" fmla="*/ 11 h 87"/>
                <a:gd name="T30" fmla="*/ 4 w 77"/>
                <a:gd name="T31" fmla="*/ 10 h 87"/>
                <a:gd name="T32" fmla="*/ 0 w 77"/>
                <a:gd name="T33" fmla="*/ 15 h 87"/>
                <a:gd name="T34" fmla="*/ 5 w 77"/>
                <a:gd name="T35" fmla="*/ 19 h 87"/>
                <a:gd name="T36" fmla="*/ 9 w 77"/>
                <a:gd name="T37" fmla="*/ 17 h 87"/>
                <a:gd name="T38" fmla="*/ 31 w 77"/>
                <a:gd name="T39" fmla="*/ 14 h 87"/>
                <a:gd name="T40" fmla="*/ 35 w 77"/>
                <a:gd name="T41" fmla="*/ 17 h 87"/>
                <a:gd name="T42" fmla="*/ 42 w 77"/>
                <a:gd name="T43" fmla="*/ 73 h 87"/>
                <a:gd name="T44" fmla="*/ 38 w 77"/>
                <a:gd name="T45" fmla="*/ 73 h 87"/>
                <a:gd name="T46" fmla="*/ 35 w 77"/>
                <a:gd name="T47" fmla="*/ 77 h 87"/>
                <a:gd name="T48" fmla="*/ 35 w 77"/>
                <a:gd name="T49" fmla="*/ 78 h 87"/>
                <a:gd name="T50" fmla="*/ 32 w 77"/>
                <a:gd name="T51" fmla="*/ 82 h 87"/>
                <a:gd name="T52" fmla="*/ 32 w 77"/>
                <a:gd name="T53" fmla="*/ 83 h 87"/>
                <a:gd name="T54" fmla="*/ 36 w 77"/>
                <a:gd name="T55" fmla="*/ 86 h 87"/>
                <a:gd name="T56" fmla="*/ 59 w 77"/>
                <a:gd name="T57" fmla="*/ 84 h 87"/>
                <a:gd name="T58" fmla="*/ 62 w 77"/>
                <a:gd name="T59" fmla="*/ 80 h 87"/>
                <a:gd name="T60" fmla="*/ 62 w 77"/>
                <a:gd name="T61" fmla="*/ 78 h 87"/>
                <a:gd name="T62" fmla="*/ 58 w 77"/>
                <a:gd name="T63" fmla="*/ 7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87">
                  <a:moveTo>
                    <a:pt x="58" y="75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2"/>
                    <a:pt x="56" y="71"/>
                    <a:pt x="54" y="71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5" y="15"/>
                    <a:pt x="46" y="14"/>
                    <a:pt x="46" y="1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9" y="11"/>
                    <a:pt x="71" y="11"/>
                    <a:pt x="72" y="11"/>
                  </a:cubicBezTo>
                  <a:cubicBezTo>
                    <a:pt x="75" y="11"/>
                    <a:pt x="77" y="8"/>
                    <a:pt x="76" y="6"/>
                  </a:cubicBezTo>
                  <a:cubicBezTo>
                    <a:pt x="76" y="3"/>
                    <a:pt x="74" y="1"/>
                    <a:pt x="71" y="1"/>
                  </a:cubicBezTo>
                  <a:cubicBezTo>
                    <a:pt x="70" y="2"/>
                    <a:pt x="68" y="3"/>
                    <a:pt x="68" y="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5" y="2"/>
                    <a:pt x="41" y="0"/>
                    <a:pt x="37" y="0"/>
                  </a:cubicBezTo>
                  <a:cubicBezTo>
                    <a:pt x="33" y="1"/>
                    <a:pt x="30" y="4"/>
                    <a:pt x="29" y="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6" y="10"/>
                    <a:pt x="4" y="10"/>
                  </a:cubicBezTo>
                  <a:cubicBezTo>
                    <a:pt x="2" y="10"/>
                    <a:pt x="0" y="12"/>
                    <a:pt x="0" y="15"/>
                  </a:cubicBezTo>
                  <a:cubicBezTo>
                    <a:pt x="0" y="18"/>
                    <a:pt x="3" y="19"/>
                    <a:pt x="5" y="19"/>
                  </a:cubicBezTo>
                  <a:cubicBezTo>
                    <a:pt x="7" y="19"/>
                    <a:pt x="8" y="18"/>
                    <a:pt x="9" y="1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3" y="16"/>
                    <a:pt x="35" y="17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6" y="74"/>
                    <a:pt x="34" y="75"/>
                    <a:pt x="35" y="77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3" y="79"/>
                    <a:pt x="32" y="80"/>
                    <a:pt x="32" y="82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3" y="85"/>
                    <a:pt x="34" y="87"/>
                    <a:pt x="36" y="86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1" y="83"/>
                    <a:pt x="62" y="82"/>
                    <a:pt x="62" y="80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2" y="76"/>
                    <a:pt x="60" y="75"/>
                    <a:pt x="58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9" name="Freeform 125"/>
            <p:cNvSpPr>
              <a:spLocks noEditPoints="1"/>
            </p:cNvSpPr>
            <p:nvPr/>
          </p:nvSpPr>
          <p:spPr bwMode="auto">
            <a:xfrm>
              <a:off x="3263503" y="2481459"/>
              <a:ext cx="69056" cy="128588"/>
            </a:xfrm>
            <a:custGeom>
              <a:avLst/>
              <a:gdLst>
                <a:gd name="T0" fmla="*/ 24 w 27"/>
                <a:gd name="T1" fmla="*/ 38 h 50"/>
                <a:gd name="T2" fmla="*/ 9 w 27"/>
                <a:gd name="T3" fmla="*/ 1 h 50"/>
                <a:gd name="T4" fmla="*/ 8 w 27"/>
                <a:gd name="T5" fmla="*/ 0 h 50"/>
                <a:gd name="T6" fmla="*/ 8 w 27"/>
                <a:gd name="T7" fmla="*/ 0 h 50"/>
                <a:gd name="T8" fmla="*/ 7 w 27"/>
                <a:gd name="T9" fmla="*/ 1 h 50"/>
                <a:gd name="T10" fmla="*/ 1 w 27"/>
                <a:gd name="T11" fmla="*/ 41 h 50"/>
                <a:gd name="T12" fmla="*/ 0 w 27"/>
                <a:gd name="T13" fmla="*/ 43 h 50"/>
                <a:gd name="T14" fmla="*/ 0 w 27"/>
                <a:gd name="T15" fmla="*/ 44 h 50"/>
                <a:gd name="T16" fmla="*/ 3 w 27"/>
                <a:gd name="T17" fmla="*/ 47 h 50"/>
                <a:gd name="T18" fmla="*/ 3 w 27"/>
                <a:gd name="T19" fmla="*/ 47 h 50"/>
                <a:gd name="T20" fmla="*/ 3 w 27"/>
                <a:gd name="T21" fmla="*/ 47 h 50"/>
                <a:gd name="T22" fmla="*/ 3 w 27"/>
                <a:gd name="T23" fmla="*/ 48 h 50"/>
                <a:gd name="T24" fmla="*/ 6 w 27"/>
                <a:gd name="T25" fmla="*/ 50 h 50"/>
                <a:gd name="T26" fmla="*/ 22 w 27"/>
                <a:gd name="T27" fmla="*/ 48 h 50"/>
                <a:gd name="T28" fmla="*/ 24 w 27"/>
                <a:gd name="T29" fmla="*/ 45 h 50"/>
                <a:gd name="T30" fmla="*/ 24 w 27"/>
                <a:gd name="T31" fmla="*/ 44 h 50"/>
                <a:gd name="T32" fmla="*/ 24 w 27"/>
                <a:gd name="T33" fmla="*/ 44 h 50"/>
                <a:gd name="T34" fmla="*/ 24 w 27"/>
                <a:gd name="T35" fmla="*/ 44 h 50"/>
                <a:gd name="T36" fmla="*/ 26 w 27"/>
                <a:gd name="T37" fmla="*/ 41 h 50"/>
                <a:gd name="T38" fmla="*/ 26 w 27"/>
                <a:gd name="T39" fmla="*/ 40 h 50"/>
                <a:gd name="T40" fmla="*/ 24 w 27"/>
                <a:gd name="T41" fmla="*/ 38 h 50"/>
                <a:gd name="T42" fmla="*/ 4 w 27"/>
                <a:gd name="T43" fmla="*/ 40 h 50"/>
                <a:gd name="T44" fmla="*/ 9 w 27"/>
                <a:gd name="T45" fmla="*/ 6 h 50"/>
                <a:gd name="T46" fmla="*/ 21 w 27"/>
                <a:gd name="T47" fmla="*/ 38 h 50"/>
                <a:gd name="T48" fmla="*/ 4 w 27"/>
                <a:gd name="T4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50">
                  <a:moveTo>
                    <a:pt x="24" y="38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5" y="50"/>
                    <a:pt x="6" y="50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3" y="48"/>
                    <a:pt x="24" y="47"/>
                    <a:pt x="24" y="45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6" y="44"/>
                    <a:pt x="27" y="43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5" y="38"/>
                    <a:pt x="24" y="38"/>
                  </a:cubicBezTo>
                  <a:close/>
                  <a:moveTo>
                    <a:pt x="4" y="40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21" y="38"/>
                    <a:pt x="21" y="38"/>
                    <a:pt x="21" y="38"/>
                  </a:cubicBezTo>
                  <a:lnTo>
                    <a:pt x="4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0" name="Freeform 126"/>
            <p:cNvSpPr>
              <a:spLocks noEditPoints="1"/>
            </p:cNvSpPr>
            <p:nvPr/>
          </p:nvSpPr>
          <p:spPr bwMode="auto">
            <a:xfrm>
              <a:off x="3088481" y="2501700"/>
              <a:ext cx="69056" cy="128588"/>
            </a:xfrm>
            <a:custGeom>
              <a:avLst/>
              <a:gdLst>
                <a:gd name="T0" fmla="*/ 24 w 27"/>
                <a:gd name="T1" fmla="*/ 38 h 50"/>
                <a:gd name="T2" fmla="*/ 9 w 27"/>
                <a:gd name="T3" fmla="*/ 1 h 50"/>
                <a:gd name="T4" fmla="*/ 8 w 27"/>
                <a:gd name="T5" fmla="*/ 0 h 50"/>
                <a:gd name="T6" fmla="*/ 8 w 27"/>
                <a:gd name="T7" fmla="*/ 0 h 50"/>
                <a:gd name="T8" fmla="*/ 7 w 27"/>
                <a:gd name="T9" fmla="*/ 1 h 50"/>
                <a:gd name="T10" fmla="*/ 1 w 27"/>
                <a:gd name="T11" fmla="*/ 41 h 50"/>
                <a:gd name="T12" fmla="*/ 0 w 27"/>
                <a:gd name="T13" fmla="*/ 44 h 50"/>
                <a:gd name="T14" fmla="*/ 0 w 27"/>
                <a:gd name="T15" fmla="*/ 45 h 50"/>
                <a:gd name="T16" fmla="*/ 3 w 27"/>
                <a:gd name="T17" fmla="*/ 47 h 50"/>
                <a:gd name="T18" fmla="*/ 3 w 27"/>
                <a:gd name="T19" fmla="*/ 47 h 50"/>
                <a:gd name="T20" fmla="*/ 3 w 27"/>
                <a:gd name="T21" fmla="*/ 47 h 50"/>
                <a:gd name="T22" fmla="*/ 4 w 27"/>
                <a:gd name="T23" fmla="*/ 48 h 50"/>
                <a:gd name="T24" fmla="*/ 6 w 27"/>
                <a:gd name="T25" fmla="*/ 50 h 50"/>
                <a:gd name="T26" fmla="*/ 22 w 27"/>
                <a:gd name="T27" fmla="*/ 48 h 50"/>
                <a:gd name="T28" fmla="*/ 24 w 27"/>
                <a:gd name="T29" fmla="*/ 46 h 50"/>
                <a:gd name="T30" fmla="*/ 24 w 27"/>
                <a:gd name="T31" fmla="*/ 45 h 50"/>
                <a:gd name="T32" fmla="*/ 24 w 27"/>
                <a:gd name="T33" fmla="*/ 44 h 50"/>
                <a:gd name="T34" fmla="*/ 25 w 27"/>
                <a:gd name="T35" fmla="*/ 44 h 50"/>
                <a:gd name="T36" fmla="*/ 27 w 27"/>
                <a:gd name="T37" fmla="*/ 41 h 50"/>
                <a:gd name="T38" fmla="*/ 27 w 27"/>
                <a:gd name="T39" fmla="*/ 41 h 50"/>
                <a:gd name="T40" fmla="*/ 24 w 27"/>
                <a:gd name="T41" fmla="*/ 38 h 50"/>
                <a:gd name="T42" fmla="*/ 4 w 27"/>
                <a:gd name="T43" fmla="*/ 41 h 50"/>
                <a:gd name="T44" fmla="*/ 9 w 27"/>
                <a:gd name="T45" fmla="*/ 6 h 50"/>
                <a:gd name="T46" fmla="*/ 22 w 27"/>
                <a:gd name="T47" fmla="*/ 39 h 50"/>
                <a:gd name="T48" fmla="*/ 4 w 27"/>
                <a:gd name="T49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50">
                  <a:moveTo>
                    <a:pt x="24" y="38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2"/>
                    <a:pt x="0" y="43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6"/>
                    <a:pt x="2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9"/>
                    <a:pt x="5" y="50"/>
                    <a:pt x="6" y="50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4" y="48"/>
                    <a:pt x="25" y="47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4"/>
                    <a:pt x="27" y="43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39"/>
                    <a:pt x="25" y="38"/>
                    <a:pt x="24" y="38"/>
                  </a:cubicBezTo>
                  <a:close/>
                  <a:moveTo>
                    <a:pt x="4" y="41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22" y="39"/>
                    <a:pt x="22" y="39"/>
                    <a:pt x="22" y="39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1" name="Freeform 127"/>
            <p:cNvSpPr/>
            <p:nvPr/>
          </p:nvSpPr>
          <p:spPr bwMode="auto">
            <a:xfrm>
              <a:off x="957262" y="2417166"/>
              <a:ext cx="157163" cy="151210"/>
            </a:xfrm>
            <a:custGeom>
              <a:avLst/>
              <a:gdLst>
                <a:gd name="T0" fmla="*/ 59 w 61"/>
                <a:gd name="T1" fmla="*/ 26 h 59"/>
                <a:gd name="T2" fmla="*/ 37 w 61"/>
                <a:gd name="T3" fmla="*/ 2 h 59"/>
                <a:gd name="T4" fmla="*/ 29 w 61"/>
                <a:gd name="T5" fmla="*/ 2 h 59"/>
                <a:gd name="T6" fmla="*/ 22 w 61"/>
                <a:gd name="T7" fmla="*/ 9 h 59"/>
                <a:gd name="T8" fmla="*/ 21 w 61"/>
                <a:gd name="T9" fmla="*/ 17 h 59"/>
                <a:gd name="T10" fmla="*/ 29 w 61"/>
                <a:gd name="T11" fmla="*/ 25 h 59"/>
                <a:gd name="T12" fmla="*/ 1 w 61"/>
                <a:gd name="T13" fmla="*/ 50 h 59"/>
                <a:gd name="T14" fmla="*/ 1 w 61"/>
                <a:gd name="T15" fmla="*/ 56 h 59"/>
                <a:gd name="T16" fmla="*/ 2 w 61"/>
                <a:gd name="T17" fmla="*/ 57 h 59"/>
                <a:gd name="T18" fmla="*/ 8 w 61"/>
                <a:gd name="T19" fmla="*/ 58 h 59"/>
                <a:gd name="T20" fmla="*/ 36 w 61"/>
                <a:gd name="T21" fmla="*/ 32 h 59"/>
                <a:gd name="T22" fmla="*/ 43 w 61"/>
                <a:gd name="T23" fmla="*/ 40 h 59"/>
                <a:gd name="T24" fmla="*/ 51 w 61"/>
                <a:gd name="T25" fmla="*/ 41 h 59"/>
                <a:gd name="T26" fmla="*/ 59 w 61"/>
                <a:gd name="T27" fmla="*/ 34 h 59"/>
                <a:gd name="T28" fmla="*/ 59 w 61"/>
                <a:gd name="T29" fmla="*/ 2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59">
                  <a:moveTo>
                    <a:pt x="59" y="26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5" y="0"/>
                    <a:pt x="32" y="0"/>
                    <a:pt x="29" y="2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9" y="11"/>
                    <a:pt x="19" y="14"/>
                    <a:pt x="21" y="17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52"/>
                    <a:pt x="0" y="54"/>
                    <a:pt x="1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4" y="59"/>
                    <a:pt x="6" y="59"/>
                    <a:pt x="8" y="5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5" y="43"/>
                    <a:pt x="49" y="43"/>
                    <a:pt x="51" y="41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2"/>
                    <a:pt x="61" y="28"/>
                    <a:pt x="59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2" name="Freeform 128"/>
            <p:cNvSpPr/>
            <p:nvPr/>
          </p:nvSpPr>
          <p:spPr bwMode="auto">
            <a:xfrm>
              <a:off x="1054894" y="2540990"/>
              <a:ext cx="123825" cy="58341"/>
            </a:xfrm>
            <a:custGeom>
              <a:avLst/>
              <a:gdLst>
                <a:gd name="T0" fmla="*/ 42 w 48"/>
                <a:gd name="T1" fmla="*/ 6 h 23"/>
                <a:gd name="T2" fmla="*/ 42 w 48"/>
                <a:gd name="T3" fmla="*/ 6 h 23"/>
                <a:gd name="T4" fmla="*/ 41 w 48"/>
                <a:gd name="T5" fmla="*/ 4 h 23"/>
                <a:gd name="T6" fmla="*/ 36 w 48"/>
                <a:gd name="T7" fmla="*/ 0 h 23"/>
                <a:gd name="T8" fmla="*/ 8 w 48"/>
                <a:gd name="T9" fmla="*/ 4 h 23"/>
                <a:gd name="T10" fmla="*/ 4 w 48"/>
                <a:gd name="T11" fmla="*/ 9 h 23"/>
                <a:gd name="T12" fmla="*/ 5 w 48"/>
                <a:gd name="T13" fmla="*/ 11 h 23"/>
                <a:gd name="T14" fmla="*/ 4 w 48"/>
                <a:gd name="T15" fmla="*/ 11 h 23"/>
                <a:gd name="T16" fmla="*/ 0 w 48"/>
                <a:gd name="T17" fmla="*/ 16 h 23"/>
                <a:gd name="T18" fmla="*/ 0 w 48"/>
                <a:gd name="T19" fmla="*/ 19 h 23"/>
                <a:gd name="T20" fmla="*/ 5 w 48"/>
                <a:gd name="T21" fmla="*/ 23 h 23"/>
                <a:gd name="T22" fmla="*/ 44 w 48"/>
                <a:gd name="T23" fmla="*/ 18 h 23"/>
                <a:gd name="T24" fmla="*/ 48 w 48"/>
                <a:gd name="T25" fmla="*/ 13 h 23"/>
                <a:gd name="T26" fmla="*/ 48 w 48"/>
                <a:gd name="T27" fmla="*/ 10 h 23"/>
                <a:gd name="T28" fmla="*/ 42 w 48"/>
                <a:gd name="T2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23">
                  <a:moveTo>
                    <a:pt x="42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39" y="0"/>
                    <a:pt x="3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4" y="6"/>
                    <a:pt x="4" y="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3" y="23"/>
                    <a:pt x="5" y="2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8" y="15"/>
                    <a:pt x="48" y="13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8"/>
                    <a:pt x="45" y="6"/>
                    <a:pt x="4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3" name="Freeform 129"/>
            <p:cNvSpPr/>
            <p:nvPr/>
          </p:nvSpPr>
          <p:spPr bwMode="auto">
            <a:xfrm>
              <a:off x="2550318" y="1917103"/>
              <a:ext cx="157163" cy="154781"/>
            </a:xfrm>
            <a:custGeom>
              <a:avLst/>
              <a:gdLst>
                <a:gd name="T0" fmla="*/ 59 w 61"/>
                <a:gd name="T1" fmla="*/ 27 h 60"/>
                <a:gd name="T2" fmla="*/ 37 w 61"/>
                <a:gd name="T3" fmla="*/ 3 h 60"/>
                <a:gd name="T4" fmla="*/ 29 w 61"/>
                <a:gd name="T5" fmla="*/ 3 h 60"/>
                <a:gd name="T6" fmla="*/ 22 w 61"/>
                <a:gd name="T7" fmla="*/ 10 h 60"/>
                <a:gd name="T8" fmla="*/ 21 w 61"/>
                <a:gd name="T9" fmla="*/ 17 h 60"/>
                <a:gd name="T10" fmla="*/ 29 w 61"/>
                <a:gd name="T11" fmla="*/ 26 h 60"/>
                <a:gd name="T12" fmla="*/ 1 w 61"/>
                <a:gd name="T13" fmla="*/ 51 h 60"/>
                <a:gd name="T14" fmla="*/ 1 w 61"/>
                <a:gd name="T15" fmla="*/ 57 h 60"/>
                <a:gd name="T16" fmla="*/ 2 w 61"/>
                <a:gd name="T17" fmla="*/ 58 h 60"/>
                <a:gd name="T18" fmla="*/ 8 w 61"/>
                <a:gd name="T19" fmla="*/ 58 h 60"/>
                <a:gd name="T20" fmla="*/ 36 w 61"/>
                <a:gd name="T21" fmla="*/ 33 h 60"/>
                <a:gd name="T22" fmla="*/ 43 w 61"/>
                <a:gd name="T23" fmla="*/ 41 h 60"/>
                <a:gd name="T24" fmla="*/ 51 w 61"/>
                <a:gd name="T25" fmla="*/ 42 h 60"/>
                <a:gd name="T26" fmla="*/ 59 w 61"/>
                <a:gd name="T27" fmla="*/ 35 h 60"/>
                <a:gd name="T28" fmla="*/ 59 w 61"/>
                <a:gd name="T29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60">
                  <a:moveTo>
                    <a:pt x="59" y="27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5" y="1"/>
                    <a:pt x="32" y="0"/>
                    <a:pt x="29" y="3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9" y="12"/>
                    <a:pt x="19" y="15"/>
                    <a:pt x="21" y="17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3"/>
                    <a:pt x="0" y="55"/>
                    <a:pt x="1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4" y="60"/>
                    <a:pt x="6" y="60"/>
                    <a:pt x="8" y="58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5" y="44"/>
                    <a:pt x="49" y="44"/>
                    <a:pt x="51" y="42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1" y="33"/>
                    <a:pt x="61" y="29"/>
                    <a:pt x="5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4" name="Freeform 130"/>
            <p:cNvSpPr/>
            <p:nvPr/>
          </p:nvSpPr>
          <p:spPr bwMode="auto">
            <a:xfrm>
              <a:off x="2647949" y="2043310"/>
              <a:ext cx="123825" cy="59531"/>
            </a:xfrm>
            <a:custGeom>
              <a:avLst/>
              <a:gdLst>
                <a:gd name="T0" fmla="*/ 42 w 48"/>
                <a:gd name="T1" fmla="*/ 6 h 23"/>
                <a:gd name="T2" fmla="*/ 42 w 48"/>
                <a:gd name="T3" fmla="*/ 6 h 23"/>
                <a:gd name="T4" fmla="*/ 41 w 48"/>
                <a:gd name="T5" fmla="*/ 4 h 23"/>
                <a:gd name="T6" fmla="*/ 36 w 48"/>
                <a:gd name="T7" fmla="*/ 0 h 23"/>
                <a:gd name="T8" fmla="*/ 8 w 48"/>
                <a:gd name="T9" fmla="*/ 4 h 23"/>
                <a:gd name="T10" fmla="*/ 4 w 48"/>
                <a:gd name="T11" fmla="*/ 9 h 23"/>
                <a:gd name="T12" fmla="*/ 5 w 48"/>
                <a:gd name="T13" fmla="*/ 11 h 23"/>
                <a:gd name="T14" fmla="*/ 4 w 48"/>
                <a:gd name="T15" fmla="*/ 11 h 23"/>
                <a:gd name="T16" fmla="*/ 0 w 48"/>
                <a:gd name="T17" fmla="*/ 16 h 23"/>
                <a:gd name="T18" fmla="*/ 0 w 48"/>
                <a:gd name="T19" fmla="*/ 18 h 23"/>
                <a:gd name="T20" fmla="*/ 5 w 48"/>
                <a:gd name="T21" fmla="*/ 22 h 23"/>
                <a:gd name="T22" fmla="*/ 44 w 48"/>
                <a:gd name="T23" fmla="*/ 18 h 23"/>
                <a:gd name="T24" fmla="*/ 48 w 48"/>
                <a:gd name="T25" fmla="*/ 12 h 23"/>
                <a:gd name="T26" fmla="*/ 48 w 48"/>
                <a:gd name="T27" fmla="*/ 10 h 23"/>
                <a:gd name="T28" fmla="*/ 42 w 48"/>
                <a:gd name="T2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23">
                  <a:moveTo>
                    <a:pt x="42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39" y="0"/>
                    <a:pt x="3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4" y="6"/>
                    <a:pt x="4" y="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3"/>
                    <a:pt x="5" y="22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8" y="15"/>
                    <a:pt x="48" y="1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8"/>
                    <a:pt x="45" y="6"/>
                    <a:pt x="42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5" name="Freeform 131"/>
            <p:cNvSpPr/>
            <p:nvPr/>
          </p:nvSpPr>
          <p:spPr bwMode="auto">
            <a:xfrm>
              <a:off x="2393156" y="2381447"/>
              <a:ext cx="54769" cy="55960"/>
            </a:xfrm>
            <a:custGeom>
              <a:avLst/>
              <a:gdLst>
                <a:gd name="T0" fmla="*/ 12 w 21"/>
                <a:gd name="T1" fmla="*/ 21 h 22"/>
                <a:gd name="T2" fmla="*/ 20 w 21"/>
                <a:gd name="T3" fmla="*/ 10 h 22"/>
                <a:gd name="T4" fmla="*/ 9 w 21"/>
                <a:gd name="T5" fmla="*/ 1 h 22"/>
                <a:gd name="T6" fmla="*/ 0 w 21"/>
                <a:gd name="T7" fmla="*/ 12 h 22"/>
                <a:gd name="T8" fmla="*/ 12 w 21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12" y="21"/>
                  </a:moveTo>
                  <a:cubicBezTo>
                    <a:pt x="17" y="20"/>
                    <a:pt x="21" y="15"/>
                    <a:pt x="20" y="10"/>
                  </a:cubicBezTo>
                  <a:cubicBezTo>
                    <a:pt x="20" y="4"/>
                    <a:pt x="15" y="0"/>
                    <a:pt x="9" y="1"/>
                  </a:cubicBezTo>
                  <a:cubicBezTo>
                    <a:pt x="4" y="1"/>
                    <a:pt x="0" y="7"/>
                    <a:pt x="0" y="12"/>
                  </a:cubicBezTo>
                  <a:cubicBezTo>
                    <a:pt x="1" y="18"/>
                    <a:pt x="6" y="22"/>
                    <a:pt x="12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6" name="Freeform 132"/>
            <p:cNvSpPr/>
            <p:nvPr/>
          </p:nvSpPr>
          <p:spPr bwMode="auto">
            <a:xfrm>
              <a:off x="2364581" y="2437406"/>
              <a:ext cx="123825" cy="72629"/>
            </a:xfrm>
            <a:custGeom>
              <a:avLst/>
              <a:gdLst>
                <a:gd name="T0" fmla="*/ 46 w 48"/>
                <a:gd name="T1" fmla="*/ 8 h 28"/>
                <a:gd name="T2" fmla="*/ 46 w 48"/>
                <a:gd name="T3" fmla="*/ 8 h 28"/>
                <a:gd name="T4" fmla="*/ 28 w 48"/>
                <a:gd name="T5" fmla="*/ 0 h 28"/>
                <a:gd name="T6" fmla="*/ 27 w 48"/>
                <a:gd name="T7" fmla="*/ 0 h 28"/>
                <a:gd name="T8" fmla="*/ 20 w 48"/>
                <a:gd name="T9" fmla="*/ 1 h 28"/>
                <a:gd name="T10" fmla="*/ 2 w 48"/>
                <a:gd name="T11" fmla="*/ 14 h 28"/>
                <a:gd name="T12" fmla="*/ 3 w 48"/>
                <a:gd name="T13" fmla="*/ 28 h 28"/>
                <a:gd name="T14" fmla="*/ 13 w 48"/>
                <a:gd name="T15" fmla="*/ 27 h 28"/>
                <a:gd name="T16" fmla="*/ 12 w 48"/>
                <a:gd name="T17" fmla="*/ 20 h 28"/>
                <a:gd name="T18" fmla="*/ 13 w 48"/>
                <a:gd name="T19" fmla="*/ 19 h 28"/>
                <a:gd name="T20" fmla="*/ 14 w 48"/>
                <a:gd name="T21" fmla="*/ 27 h 28"/>
                <a:gd name="T22" fmla="*/ 37 w 48"/>
                <a:gd name="T23" fmla="*/ 24 h 28"/>
                <a:gd name="T24" fmla="*/ 37 w 48"/>
                <a:gd name="T25" fmla="*/ 17 h 28"/>
                <a:gd name="T26" fmla="*/ 38 w 48"/>
                <a:gd name="T27" fmla="*/ 16 h 28"/>
                <a:gd name="T28" fmla="*/ 39 w 48"/>
                <a:gd name="T29" fmla="*/ 24 h 28"/>
                <a:gd name="T30" fmla="*/ 48 w 48"/>
                <a:gd name="T31" fmla="*/ 23 h 28"/>
                <a:gd name="T32" fmla="*/ 46 w 48"/>
                <a:gd name="T33" fmla="*/ 9 h 28"/>
                <a:gd name="T34" fmla="*/ 46 w 48"/>
                <a:gd name="T35" fmla="*/ 8 h 28"/>
                <a:gd name="T36" fmla="*/ 46 w 48"/>
                <a:gd name="T3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8"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4" y="0"/>
                    <a:pt x="33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0" y="2"/>
                    <a:pt x="2" y="14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7" name="Freeform 133"/>
            <p:cNvSpPr/>
            <p:nvPr/>
          </p:nvSpPr>
          <p:spPr bwMode="auto">
            <a:xfrm>
              <a:off x="2486024" y="2311201"/>
              <a:ext cx="8334" cy="13097"/>
            </a:xfrm>
            <a:custGeom>
              <a:avLst/>
              <a:gdLst>
                <a:gd name="T0" fmla="*/ 1 w 3"/>
                <a:gd name="T1" fmla="*/ 4 h 5"/>
                <a:gd name="T2" fmla="*/ 3 w 3"/>
                <a:gd name="T3" fmla="*/ 5 h 5"/>
                <a:gd name="T4" fmla="*/ 2 w 3"/>
                <a:gd name="T5" fmla="*/ 0 h 5"/>
                <a:gd name="T6" fmla="*/ 0 w 3"/>
                <a:gd name="T7" fmla="*/ 1 h 5"/>
                <a:gd name="T8" fmla="*/ 1 w 3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4"/>
                  </a:moveTo>
                  <a:cubicBezTo>
                    <a:pt x="1" y="5"/>
                    <a:pt x="2" y="5"/>
                    <a:pt x="3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8" name="Freeform 134"/>
            <p:cNvSpPr/>
            <p:nvPr/>
          </p:nvSpPr>
          <p:spPr bwMode="auto">
            <a:xfrm>
              <a:off x="2488406" y="2331441"/>
              <a:ext cx="5953" cy="13097"/>
            </a:xfrm>
            <a:custGeom>
              <a:avLst/>
              <a:gdLst>
                <a:gd name="T0" fmla="*/ 1 w 2"/>
                <a:gd name="T1" fmla="*/ 5 h 5"/>
                <a:gd name="T2" fmla="*/ 2 w 2"/>
                <a:gd name="T3" fmla="*/ 5 h 5"/>
                <a:gd name="T4" fmla="*/ 2 w 2"/>
                <a:gd name="T5" fmla="*/ 1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2" y="5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9" name="Freeform 135"/>
            <p:cNvSpPr>
              <a:spLocks noEditPoints="1"/>
            </p:cNvSpPr>
            <p:nvPr/>
          </p:nvSpPr>
          <p:spPr bwMode="auto">
            <a:xfrm>
              <a:off x="2337196" y="2262384"/>
              <a:ext cx="213122" cy="157163"/>
            </a:xfrm>
            <a:custGeom>
              <a:avLst/>
              <a:gdLst>
                <a:gd name="T0" fmla="*/ 9 w 83"/>
                <a:gd name="T1" fmla="*/ 8 h 61"/>
                <a:gd name="T2" fmla="*/ 4 w 83"/>
                <a:gd name="T3" fmla="*/ 46 h 61"/>
                <a:gd name="T4" fmla="*/ 18 w 83"/>
                <a:gd name="T5" fmla="*/ 54 h 61"/>
                <a:gd name="T6" fmla="*/ 46 w 83"/>
                <a:gd name="T7" fmla="*/ 51 h 61"/>
                <a:gd name="T8" fmla="*/ 48 w 83"/>
                <a:gd name="T9" fmla="*/ 61 h 61"/>
                <a:gd name="T10" fmla="*/ 74 w 83"/>
                <a:gd name="T11" fmla="*/ 47 h 61"/>
                <a:gd name="T12" fmla="*/ 79 w 83"/>
                <a:gd name="T13" fmla="*/ 9 h 61"/>
                <a:gd name="T14" fmla="*/ 39 w 83"/>
                <a:gd name="T15" fmla="*/ 31 h 61"/>
                <a:gd name="T16" fmla="*/ 22 w 83"/>
                <a:gd name="T17" fmla="*/ 29 h 61"/>
                <a:gd name="T18" fmla="*/ 32 w 83"/>
                <a:gd name="T19" fmla="*/ 19 h 61"/>
                <a:gd name="T20" fmla="*/ 39 w 83"/>
                <a:gd name="T21" fmla="*/ 31 h 61"/>
                <a:gd name="T22" fmla="*/ 65 w 83"/>
                <a:gd name="T23" fmla="*/ 34 h 61"/>
                <a:gd name="T24" fmla="*/ 64 w 83"/>
                <a:gd name="T25" fmla="*/ 38 h 61"/>
                <a:gd name="T26" fmla="*/ 62 w 83"/>
                <a:gd name="T27" fmla="*/ 38 h 61"/>
                <a:gd name="T28" fmla="*/ 60 w 83"/>
                <a:gd name="T29" fmla="*/ 35 h 61"/>
                <a:gd name="T30" fmla="*/ 60 w 83"/>
                <a:gd name="T31" fmla="*/ 39 h 61"/>
                <a:gd name="T32" fmla="*/ 59 w 83"/>
                <a:gd name="T33" fmla="*/ 36 h 61"/>
                <a:gd name="T34" fmla="*/ 54 w 83"/>
                <a:gd name="T35" fmla="*/ 35 h 61"/>
                <a:gd name="T36" fmla="*/ 54 w 83"/>
                <a:gd name="T37" fmla="*/ 33 h 61"/>
                <a:gd name="T38" fmla="*/ 55 w 83"/>
                <a:gd name="T39" fmla="*/ 32 h 61"/>
                <a:gd name="T40" fmla="*/ 58 w 83"/>
                <a:gd name="T41" fmla="*/ 32 h 61"/>
                <a:gd name="T42" fmla="*/ 57 w 83"/>
                <a:gd name="T43" fmla="*/ 26 h 61"/>
                <a:gd name="T44" fmla="*/ 54 w 83"/>
                <a:gd name="T45" fmla="*/ 24 h 61"/>
                <a:gd name="T46" fmla="*/ 53 w 83"/>
                <a:gd name="T47" fmla="*/ 20 h 61"/>
                <a:gd name="T48" fmla="*/ 56 w 83"/>
                <a:gd name="T49" fmla="*/ 17 h 61"/>
                <a:gd name="T50" fmla="*/ 57 w 83"/>
                <a:gd name="T51" fmla="*/ 13 h 61"/>
                <a:gd name="T52" fmla="*/ 58 w 83"/>
                <a:gd name="T53" fmla="*/ 17 h 61"/>
                <a:gd name="T54" fmla="*/ 60 w 83"/>
                <a:gd name="T55" fmla="*/ 16 h 61"/>
                <a:gd name="T56" fmla="*/ 60 w 83"/>
                <a:gd name="T57" fmla="*/ 13 h 61"/>
                <a:gd name="T58" fmla="*/ 61 w 83"/>
                <a:gd name="T59" fmla="*/ 16 h 61"/>
                <a:gd name="T60" fmla="*/ 63 w 83"/>
                <a:gd name="T61" fmla="*/ 16 h 61"/>
                <a:gd name="T62" fmla="*/ 64 w 83"/>
                <a:gd name="T63" fmla="*/ 17 h 61"/>
                <a:gd name="T64" fmla="*/ 64 w 83"/>
                <a:gd name="T65" fmla="*/ 19 h 61"/>
                <a:gd name="T66" fmla="*/ 62 w 83"/>
                <a:gd name="T67" fmla="*/ 19 h 61"/>
                <a:gd name="T68" fmla="*/ 62 w 83"/>
                <a:gd name="T69" fmla="*/ 24 h 61"/>
                <a:gd name="T70" fmla="*/ 67 w 83"/>
                <a:gd name="T71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" h="61">
                  <a:moveTo>
                    <a:pt x="68" y="1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4" y="9"/>
                    <a:pt x="0" y="14"/>
                    <a:pt x="1" y="1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51"/>
                    <a:pt x="10" y="55"/>
                    <a:pt x="15" y="5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9" y="49"/>
                    <a:pt x="24" y="43"/>
                    <a:pt x="31" y="42"/>
                  </a:cubicBezTo>
                  <a:cubicBezTo>
                    <a:pt x="38" y="41"/>
                    <a:pt x="43" y="46"/>
                    <a:pt x="46" y="51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5" y="57"/>
                    <a:pt x="48" y="61"/>
                    <a:pt x="48" y="61"/>
                  </a:cubicBezTo>
                  <a:cubicBezTo>
                    <a:pt x="59" y="60"/>
                    <a:pt x="66" y="53"/>
                    <a:pt x="68" y="48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9" y="47"/>
                    <a:pt x="83" y="42"/>
                    <a:pt x="83" y="36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4"/>
                    <a:pt x="74" y="0"/>
                    <a:pt x="68" y="1"/>
                  </a:cubicBezTo>
                  <a:close/>
                  <a:moveTo>
                    <a:pt x="39" y="31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3" y="33"/>
                    <a:pt x="21" y="31"/>
                    <a:pt x="22" y="2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7"/>
                    <a:pt x="31" y="17"/>
                    <a:pt x="32" y="1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9"/>
                    <a:pt x="41" y="31"/>
                    <a:pt x="39" y="31"/>
                  </a:cubicBezTo>
                  <a:close/>
                  <a:moveTo>
                    <a:pt x="66" y="32"/>
                  </a:moveTo>
                  <a:cubicBezTo>
                    <a:pt x="66" y="33"/>
                    <a:pt x="65" y="33"/>
                    <a:pt x="65" y="34"/>
                  </a:cubicBezTo>
                  <a:cubicBezTo>
                    <a:pt x="64" y="34"/>
                    <a:pt x="64" y="34"/>
                    <a:pt x="64" y="35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9"/>
                    <a:pt x="63" y="39"/>
                  </a:cubicBezTo>
                  <a:cubicBezTo>
                    <a:pt x="63" y="39"/>
                    <a:pt x="62" y="39"/>
                    <a:pt x="62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5"/>
                    <a:pt x="61" y="35"/>
                    <a:pt x="60" y="35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9"/>
                    <a:pt x="60" y="39"/>
                    <a:pt x="60" y="39"/>
                  </a:cubicBezTo>
                  <a:cubicBezTo>
                    <a:pt x="59" y="39"/>
                    <a:pt x="59" y="39"/>
                    <a:pt x="59" y="38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8" y="36"/>
                    <a:pt x="57" y="36"/>
                    <a:pt x="56" y="36"/>
                  </a:cubicBezTo>
                  <a:cubicBezTo>
                    <a:pt x="55" y="35"/>
                    <a:pt x="55" y="35"/>
                    <a:pt x="54" y="35"/>
                  </a:cubicBezTo>
                  <a:cubicBezTo>
                    <a:pt x="54" y="35"/>
                    <a:pt x="54" y="35"/>
                    <a:pt x="54" y="34"/>
                  </a:cubicBezTo>
                  <a:cubicBezTo>
                    <a:pt x="54" y="34"/>
                    <a:pt x="54" y="34"/>
                    <a:pt x="54" y="33"/>
                  </a:cubicBezTo>
                  <a:cubicBezTo>
                    <a:pt x="54" y="33"/>
                    <a:pt x="54" y="33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ubicBezTo>
                    <a:pt x="55" y="32"/>
                    <a:pt x="56" y="32"/>
                    <a:pt x="57" y="32"/>
                  </a:cubicBezTo>
                  <a:cubicBezTo>
                    <a:pt x="57" y="32"/>
                    <a:pt x="58" y="32"/>
                    <a:pt x="58" y="32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6" y="26"/>
                    <a:pt x="56" y="26"/>
                    <a:pt x="55" y="26"/>
                  </a:cubicBezTo>
                  <a:cubicBezTo>
                    <a:pt x="55" y="25"/>
                    <a:pt x="54" y="25"/>
                    <a:pt x="54" y="24"/>
                  </a:cubicBezTo>
                  <a:cubicBezTo>
                    <a:pt x="54" y="24"/>
                    <a:pt x="53" y="23"/>
                    <a:pt x="53" y="22"/>
                  </a:cubicBezTo>
                  <a:cubicBezTo>
                    <a:pt x="53" y="21"/>
                    <a:pt x="53" y="21"/>
                    <a:pt x="53" y="20"/>
                  </a:cubicBezTo>
                  <a:cubicBezTo>
                    <a:pt x="54" y="19"/>
                    <a:pt x="54" y="19"/>
                    <a:pt x="54" y="18"/>
                  </a:cubicBezTo>
                  <a:cubicBezTo>
                    <a:pt x="55" y="18"/>
                    <a:pt x="56" y="17"/>
                    <a:pt x="56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6" y="13"/>
                    <a:pt x="57" y="13"/>
                  </a:cubicBezTo>
                  <a:cubicBezTo>
                    <a:pt x="57" y="13"/>
                    <a:pt x="58" y="14"/>
                    <a:pt x="58" y="14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6"/>
                    <a:pt x="59" y="16"/>
                    <a:pt x="59" y="16"/>
                  </a:cubicBezTo>
                  <a:cubicBezTo>
                    <a:pt x="59" y="16"/>
                    <a:pt x="60" y="16"/>
                    <a:pt x="60" y="16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13"/>
                    <a:pt x="60" y="13"/>
                    <a:pt x="60" y="13"/>
                  </a:cubicBezTo>
                  <a:cubicBezTo>
                    <a:pt x="60" y="13"/>
                    <a:pt x="61" y="13"/>
                    <a:pt x="61" y="14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2" y="16"/>
                    <a:pt x="62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6"/>
                    <a:pt x="64" y="17"/>
                  </a:cubicBezTo>
                  <a:cubicBezTo>
                    <a:pt x="64" y="17"/>
                    <a:pt x="64" y="17"/>
                    <a:pt x="64" y="18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3" y="25"/>
                    <a:pt x="64" y="25"/>
                    <a:pt x="65" y="26"/>
                  </a:cubicBezTo>
                  <a:cubicBezTo>
                    <a:pt x="66" y="27"/>
                    <a:pt x="66" y="28"/>
                    <a:pt x="67" y="29"/>
                  </a:cubicBezTo>
                  <a:cubicBezTo>
                    <a:pt x="67" y="30"/>
                    <a:pt x="67" y="31"/>
                    <a:pt x="66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0" name="Freeform 136"/>
            <p:cNvSpPr/>
            <p:nvPr/>
          </p:nvSpPr>
          <p:spPr bwMode="auto">
            <a:xfrm>
              <a:off x="1278732" y="2335013"/>
              <a:ext cx="105965" cy="102394"/>
            </a:xfrm>
            <a:custGeom>
              <a:avLst/>
              <a:gdLst>
                <a:gd name="T0" fmla="*/ 23 w 41"/>
                <a:gd name="T1" fmla="*/ 39 h 40"/>
                <a:gd name="T2" fmla="*/ 39 w 41"/>
                <a:gd name="T3" fmla="*/ 17 h 40"/>
                <a:gd name="T4" fmla="*/ 18 w 41"/>
                <a:gd name="T5" fmla="*/ 1 h 40"/>
                <a:gd name="T6" fmla="*/ 2 w 41"/>
                <a:gd name="T7" fmla="*/ 22 h 40"/>
                <a:gd name="T8" fmla="*/ 23 w 41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23" y="39"/>
                  </a:moveTo>
                  <a:cubicBezTo>
                    <a:pt x="33" y="37"/>
                    <a:pt x="41" y="28"/>
                    <a:pt x="39" y="17"/>
                  </a:cubicBezTo>
                  <a:cubicBezTo>
                    <a:pt x="38" y="7"/>
                    <a:pt x="29" y="0"/>
                    <a:pt x="18" y="1"/>
                  </a:cubicBezTo>
                  <a:cubicBezTo>
                    <a:pt x="8" y="2"/>
                    <a:pt x="0" y="12"/>
                    <a:pt x="2" y="22"/>
                  </a:cubicBezTo>
                  <a:cubicBezTo>
                    <a:pt x="3" y="33"/>
                    <a:pt x="12" y="40"/>
                    <a:pt x="23" y="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1" name="Freeform 137"/>
            <p:cNvSpPr>
              <a:spLocks noEditPoints="1"/>
            </p:cNvSpPr>
            <p:nvPr/>
          </p:nvSpPr>
          <p:spPr bwMode="auto">
            <a:xfrm>
              <a:off x="1227534" y="2437406"/>
              <a:ext cx="234553" cy="139304"/>
            </a:xfrm>
            <a:custGeom>
              <a:avLst/>
              <a:gdLst>
                <a:gd name="T0" fmla="*/ 87 w 91"/>
                <a:gd name="T1" fmla="*/ 16 h 54"/>
                <a:gd name="T2" fmla="*/ 87 w 91"/>
                <a:gd name="T3" fmla="*/ 15 h 54"/>
                <a:gd name="T4" fmla="*/ 87 w 91"/>
                <a:gd name="T5" fmla="*/ 15 h 54"/>
                <a:gd name="T6" fmla="*/ 53 w 91"/>
                <a:gd name="T7" fmla="*/ 0 h 54"/>
                <a:gd name="T8" fmla="*/ 51 w 91"/>
                <a:gd name="T9" fmla="*/ 0 h 54"/>
                <a:gd name="T10" fmla="*/ 38 w 91"/>
                <a:gd name="T11" fmla="*/ 2 h 54"/>
                <a:gd name="T12" fmla="*/ 3 w 91"/>
                <a:gd name="T13" fmla="*/ 28 h 54"/>
                <a:gd name="T14" fmla="*/ 7 w 91"/>
                <a:gd name="T15" fmla="*/ 54 h 54"/>
                <a:gd name="T16" fmla="*/ 24 w 91"/>
                <a:gd name="T17" fmla="*/ 52 h 54"/>
                <a:gd name="T18" fmla="*/ 22 w 91"/>
                <a:gd name="T19" fmla="*/ 38 h 54"/>
                <a:gd name="T20" fmla="*/ 25 w 91"/>
                <a:gd name="T21" fmla="*/ 37 h 54"/>
                <a:gd name="T22" fmla="*/ 27 w 91"/>
                <a:gd name="T23" fmla="*/ 52 h 54"/>
                <a:gd name="T24" fmla="*/ 71 w 91"/>
                <a:gd name="T25" fmla="*/ 46 h 54"/>
                <a:gd name="T26" fmla="*/ 69 w 91"/>
                <a:gd name="T27" fmla="*/ 32 h 54"/>
                <a:gd name="T28" fmla="*/ 72 w 91"/>
                <a:gd name="T29" fmla="*/ 32 h 54"/>
                <a:gd name="T30" fmla="*/ 74 w 91"/>
                <a:gd name="T31" fmla="*/ 46 h 54"/>
                <a:gd name="T32" fmla="*/ 91 w 91"/>
                <a:gd name="T33" fmla="*/ 44 h 54"/>
                <a:gd name="T34" fmla="*/ 87 w 91"/>
                <a:gd name="T35" fmla="*/ 17 h 54"/>
                <a:gd name="T36" fmla="*/ 87 w 91"/>
                <a:gd name="T37" fmla="*/ 16 h 54"/>
                <a:gd name="T38" fmla="*/ 53 w 91"/>
                <a:gd name="T39" fmla="*/ 40 h 54"/>
                <a:gd name="T40" fmla="*/ 48 w 91"/>
                <a:gd name="T41" fmla="*/ 44 h 54"/>
                <a:gd name="T42" fmla="*/ 42 w 91"/>
                <a:gd name="T43" fmla="*/ 41 h 54"/>
                <a:gd name="T44" fmla="*/ 42 w 91"/>
                <a:gd name="T45" fmla="*/ 21 h 54"/>
                <a:gd name="T46" fmla="*/ 38 w 91"/>
                <a:gd name="T47" fmla="*/ 16 h 54"/>
                <a:gd name="T48" fmla="*/ 44 w 91"/>
                <a:gd name="T49" fmla="*/ 9 h 54"/>
                <a:gd name="T50" fmla="*/ 51 w 91"/>
                <a:gd name="T51" fmla="*/ 14 h 54"/>
                <a:gd name="T52" fmla="*/ 49 w 91"/>
                <a:gd name="T53" fmla="*/ 20 h 54"/>
                <a:gd name="T54" fmla="*/ 53 w 91"/>
                <a:gd name="T55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54">
                  <a:moveTo>
                    <a:pt x="87" y="16"/>
                  </a:moveTo>
                  <a:cubicBezTo>
                    <a:pt x="87" y="16"/>
                    <a:pt x="87" y="16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3" y="1"/>
                    <a:pt x="62" y="0"/>
                    <a:pt x="53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0" y="4"/>
                    <a:pt x="3" y="28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87" y="17"/>
                    <a:pt x="87" y="16"/>
                    <a:pt x="87" y="16"/>
                  </a:cubicBezTo>
                  <a:close/>
                  <a:moveTo>
                    <a:pt x="53" y="4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0" y="20"/>
                    <a:pt x="39" y="18"/>
                    <a:pt x="38" y="16"/>
                  </a:cubicBezTo>
                  <a:cubicBezTo>
                    <a:pt x="38" y="12"/>
                    <a:pt x="40" y="9"/>
                    <a:pt x="44" y="9"/>
                  </a:cubicBezTo>
                  <a:cubicBezTo>
                    <a:pt x="47" y="8"/>
                    <a:pt x="50" y="11"/>
                    <a:pt x="51" y="14"/>
                  </a:cubicBezTo>
                  <a:cubicBezTo>
                    <a:pt x="51" y="17"/>
                    <a:pt x="50" y="19"/>
                    <a:pt x="49" y="20"/>
                  </a:cubicBezTo>
                  <a:lnTo>
                    <a:pt x="53" y="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2" name="Freeform 138"/>
            <p:cNvSpPr/>
            <p:nvPr/>
          </p:nvSpPr>
          <p:spPr bwMode="auto">
            <a:xfrm>
              <a:off x="3121818" y="1615876"/>
              <a:ext cx="100013" cy="97631"/>
            </a:xfrm>
            <a:custGeom>
              <a:avLst/>
              <a:gdLst>
                <a:gd name="T0" fmla="*/ 22 w 39"/>
                <a:gd name="T1" fmla="*/ 37 h 38"/>
                <a:gd name="T2" fmla="*/ 38 w 39"/>
                <a:gd name="T3" fmla="*/ 17 h 38"/>
                <a:gd name="T4" fmla="*/ 17 w 39"/>
                <a:gd name="T5" fmla="*/ 1 h 38"/>
                <a:gd name="T6" fmla="*/ 2 w 39"/>
                <a:gd name="T7" fmla="*/ 21 h 38"/>
                <a:gd name="T8" fmla="*/ 22 w 39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22" y="37"/>
                  </a:moveTo>
                  <a:cubicBezTo>
                    <a:pt x="32" y="36"/>
                    <a:pt x="39" y="27"/>
                    <a:pt x="38" y="17"/>
                  </a:cubicBezTo>
                  <a:cubicBezTo>
                    <a:pt x="36" y="7"/>
                    <a:pt x="27" y="0"/>
                    <a:pt x="17" y="1"/>
                  </a:cubicBezTo>
                  <a:cubicBezTo>
                    <a:pt x="7" y="2"/>
                    <a:pt x="0" y="11"/>
                    <a:pt x="2" y="21"/>
                  </a:cubicBezTo>
                  <a:cubicBezTo>
                    <a:pt x="3" y="31"/>
                    <a:pt x="12" y="38"/>
                    <a:pt x="22" y="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3" name="Freeform 139"/>
            <p:cNvSpPr>
              <a:spLocks noEditPoints="1"/>
            </p:cNvSpPr>
            <p:nvPr/>
          </p:nvSpPr>
          <p:spPr bwMode="auto">
            <a:xfrm>
              <a:off x="3073003" y="1717078"/>
              <a:ext cx="221456" cy="130969"/>
            </a:xfrm>
            <a:custGeom>
              <a:avLst/>
              <a:gdLst>
                <a:gd name="T0" fmla="*/ 83 w 86"/>
                <a:gd name="T1" fmla="*/ 15 h 51"/>
                <a:gd name="T2" fmla="*/ 83 w 86"/>
                <a:gd name="T3" fmla="*/ 14 h 51"/>
                <a:gd name="T4" fmla="*/ 83 w 86"/>
                <a:gd name="T5" fmla="*/ 14 h 51"/>
                <a:gd name="T6" fmla="*/ 50 w 86"/>
                <a:gd name="T7" fmla="*/ 0 h 51"/>
                <a:gd name="T8" fmla="*/ 48 w 86"/>
                <a:gd name="T9" fmla="*/ 0 h 51"/>
                <a:gd name="T10" fmla="*/ 36 w 86"/>
                <a:gd name="T11" fmla="*/ 1 h 51"/>
                <a:gd name="T12" fmla="*/ 3 w 86"/>
                <a:gd name="T13" fmla="*/ 26 h 51"/>
                <a:gd name="T14" fmla="*/ 6 w 86"/>
                <a:gd name="T15" fmla="*/ 51 h 51"/>
                <a:gd name="T16" fmla="*/ 23 w 86"/>
                <a:gd name="T17" fmla="*/ 49 h 51"/>
                <a:gd name="T18" fmla="*/ 21 w 86"/>
                <a:gd name="T19" fmla="*/ 35 h 51"/>
                <a:gd name="T20" fmla="*/ 24 w 86"/>
                <a:gd name="T21" fmla="*/ 35 h 51"/>
                <a:gd name="T22" fmla="*/ 26 w 86"/>
                <a:gd name="T23" fmla="*/ 49 h 51"/>
                <a:gd name="T24" fmla="*/ 67 w 86"/>
                <a:gd name="T25" fmla="*/ 43 h 51"/>
                <a:gd name="T26" fmla="*/ 66 w 86"/>
                <a:gd name="T27" fmla="*/ 30 h 51"/>
                <a:gd name="T28" fmla="*/ 68 w 86"/>
                <a:gd name="T29" fmla="*/ 30 h 51"/>
                <a:gd name="T30" fmla="*/ 70 w 86"/>
                <a:gd name="T31" fmla="*/ 43 h 51"/>
                <a:gd name="T32" fmla="*/ 86 w 86"/>
                <a:gd name="T33" fmla="*/ 41 h 51"/>
                <a:gd name="T34" fmla="*/ 83 w 86"/>
                <a:gd name="T35" fmla="*/ 16 h 51"/>
                <a:gd name="T36" fmla="*/ 83 w 86"/>
                <a:gd name="T37" fmla="*/ 15 h 51"/>
                <a:gd name="T38" fmla="*/ 50 w 86"/>
                <a:gd name="T39" fmla="*/ 37 h 51"/>
                <a:gd name="T40" fmla="*/ 46 w 86"/>
                <a:gd name="T41" fmla="*/ 42 h 51"/>
                <a:gd name="T42" fmla="*/ 40 w 86"/>
                <a:gd name="T43" fmla="*/ 39 h 51"/>
                <a:gd name="T44" fmla="*/ 40 w 86"/>
                <a:gd name="T45" fmla="*/ 19 h 51"/>
                <a:gd name="T46" fmla="*/ 36 w 86"/>
                <a:gd name="T47" fmla="*/ 15 h 51"/>
                <a:gd name="T48" fmla="*/ 42 w 86"/>
                <a:gd name="T49" fmla="*/ 8 h 51"/>
                <a:gd name="T50" fmla="*/ 48 w 86"/>
                <a:gd name="T51" fmla="*/ 13 h 51"/>
                <a:gd name="T52" fmla="*/ 46 w 86"/>
                <a:gd name="T53" fmla="*/ 19 h 51"/>
                <a:gd name="T54" fmla="*/ 50 w 86"/>
                <a:gd name="T55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51">
                  <a:moveTo>
                    <a:pt x="83" y="15"/>
                  </a:moveTo>
                  <a:cubicBezTo>
                    <a:pt x="83" y="15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79" y="0"/>
                    <a:pt x="59" y="0"/>
                    <a:pt x="50" y="0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0" y="3"/>
                    <a:pt x="3" y="26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50" y="37"/>
                  </a:moveTo>
                  <a:cubicBezTo>
                    <a:pt x="46" y="42"/>
                    <a:pt x="46" y="42"/>
                    <a:pt x="46" y="42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9"/>
                    <a:pt x="37" y="17"/>
                    <a:pt x="36" y="15"/>
                  </a:cubicBezTo>
                  <a:cubicBezTo>
                    <a:pt x="36" y="11"/>
                    <a:pt x="38" y="8"/>
                    <a:pt x="42" y="8"/>
                  </a:cubicBezTo>
                  <a:cubicBezTo>
                    <a:pt x="45" y="8"/>
                    <a:pt x="48" y="10"/>
                    <a:pt x="48" y="13"/>
                  </a:cubicBezTo>
                  <a:cubicBezTo>
                    <a:pt x="49" y="15"/>
                    <a:pt x="48" y="17"/>
                    <a:pt x="46" y="19"/>
                  </a:cubicBezTo>
                  <a:lnTo>
                    <a:pt x="50" y="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4" name="Freeform 140"/>
            <p:cNvSpPr/>
            <p:nvPr/>
          </p:nvSpPr>
          <p:spPr bwMode="auto">
            <a:xfrm>
              <a:off x="2887265" y="2419547"/>
              <a:ext cx="103584" cy="105966"/>
            </a:xfrm>
            <a:custGeom>
              <a:avLst/>
              <a:gdLst>
                <a:gd name="T0" fmla="*/ 23 w 40"/>
                <a:gd name="T1" fmla="*/ 39 h 41"/>
                <a:gd name="T2" fmla="*/ 39 w 40"/>
                <a:gd name="T3" fmla="*/ 18 h 41"/>
                <a:gd name="T4" fmla="*/ 18 w 40"/>
                <a:gd name="T5" fmla="*/ 2 h 41"/>
                <a:gd name="T6" fmla="*/ 1 w 40"/>
                <a:gd name="T7" fmla="*/ 23 h 41"/>
                <a:gd name="T8" fmla="*/ 23 w 40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1">
                  <a:moveTo>
                    <a:pt x="23" y="39"/>
                  </a:moveTo>
                  <a:cubicBezTo>
                    <a:pt x="33" y="38"/>
                    <a:pt x="40" y="29"/>
                    <a:pt x="39" y="18"/>
                  </a:cubicBezTo>
                  <a:cubicBezTo>
                    <a:pt x="38" y="8"/>
                    <a:pt x="28" y="0"/>
                    <a:pt x="18" y="2"/>
                  </a:cubicBezTo>
                  <a:cubicBezTo>
                    <a:pt x="8" y="3"/>
                    <a:pt x="0" y="12"/>
                    <a:pt x="1" y="23"/>
                  </a:cubicBezTo>
                  <a:cubicBezTo>
                    <a:pt x="3" y="33"/>
                    <a:pt x="12" y="41"/>
                    <a:pt x="23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5" name="Freeform 141"/>
            <p:cNvSpPr>
              <a:spLocks noEditPoints="1"/>
            </p:cNvSpPr>
            <p:nvPr/>
          </p:nvSpPr>
          <p:spPr bwMode="auto">
            <a:xfrm>
              <a:off x="2836068" y="2525512"/>
              <a:ext cx="234553" cy="138113"/>
            </a:xfrm>
            <a:custGeom>
              <a:avLst/>
              <a:gdLst>
                <a:gd name="T0" fmla="*/ 87 w 91"/>
                <a:gd name="T1" fmla="*/ 16 h 54"/>
                <a:gd name="T2" fmla="*/ 87 w 91"/>
                <a:gd name="T3" fmla="*/ 15 h 54"/>
                <a:gd name="T4" fmla="*/ 87 w 91"/>
                <a:gd name="T5" fmla="*/ 15 h 54"/>
                <a:gd name="T6" fmla="*/ 52 w 91"/>
                <a:gd name="T7" fmla="*/ 0 h 54"/>
                <a:gd name="T8" fmla="*/ 51 w 91"/>
                <a:gd name="T9" fmla="*/ 0 h 54"/>
                <a:gd name="T10" fmla="*/ 38 w 91"/>
                <a:gd name="T11" fmla="*/ 2 h 54"/>
                <a:gd name="T12" fmla="*/ 3 w 91"/>
                <a:gd name="T13" fmla="*/ 28 h 54"/>
                <a:gd name="T14" fmla="*/ 6 w 91"/>
                <a:gd name="T15" fmla="*/ 54 h 54"/>
                <a:gd name="T16" fmla="*/ 24 w 91"/>
                <a:gd name="T17" fmla="*/ 52 h 54"/>
                <a:gd name="T18" fmla="*/ 22 w 91"/>
                <a:gd name="T19" fmla="*/ 38 h 54"/>
                <a:gd name="T20" fmla="*/ 25 w 91"/>
                <a:gd name="T21" fmla="*/ 37 h 54"/>
                <a:gd name="T22" fmla="*/ 27 w 91"/>
                <a:gd name="T23" fmla="*/ 51 h 54"/>
                <a:gd name="T24" fmla="*/ 71 w 91"/>
                <a:gd name="T25" fmla="*/ 46 h 54"/>
                <a:gd name="T26" fmla="*/ 69 w 91"/>
                <a:gd name="T27" fmla="*/ 32 h 54"/>
                <a:gd name="T28" fmla="*/ 72 w 91"/>
                <a:gd name="T29" fmla="*/ 32 h 54"/>
                <a:gd name="T30" fmla="*/ 73 w 91"/>
                <a:gd name="T31" fmla="*/ 46 h 54"/>
                <a:gd name="T32" fmla="*/ 91 w 91"/>
                <a:gd name="T33" fmla="*/ 44 h 54"/>
                <a:gd name="T34" fmla="*/ 87 w 91"/>
                <a:gd name="T35" fmla="*/ 17 h 54"/>
                <a:gd name="T36" fmla="*/ 87 w 91"/>
                <a:gd name="T37" fmla="*/ 16 h 54"/>
                <a:gd name="T38" fmla="*/ 53 w 91"/>
                <a:gd name="T39" fmla="*/ 40 h 54"/>
                <a:gd name="T40" fmla="*/ 48 w 91"/>
                <a:gd name="T41" fmla="*/ 44 h 54"/>
                <a:gd name="T42" fmla="*/ 42 w 91"/>
                <a:gd name="T43" fmla="*/ 41 h 54"/>
                <a:gd name="T44" fmla="*/ 42 w 91"/>
                <a:gd name="T45" fmla="*/ 21 h 54"/>
                <a:gd name="T46" fmla="*/ 38 w 91"/>
                <a:gd name="T47" fmla="*/ 16 h 54"/>
                <a:gd name="T48" fmla="*/ 44 w 91"/>
                <a:gd name="T49" fmla="*/ 9 h 54"/>
                <a:gd name="T50" fmla="*/ 51 w 91"/>
                <a:gd name="T51" fmla="*/ 14 h 54"/>
                <a:gd name="T52" fmla="*/ 48 w 91"/>
                <a:gd name="T53" fmla="*/ 20 h 54"/>
                <a:gd name="T54" fmla="*/ 53 w 91"/>
                <a:gd name="T55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54">
                  <a:moveTo>
                    <a:pt x="87" y="16"/>
                  </a:moveTo>
                  <a:cubicBezTo>
                    <a:pt x="87" y="16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3" y="1"/>
                    <a:pt x="6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0" y="4"/>
                    <a:pt x="3" y="28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87" y="16"/>
                    <a:pt x="87" y="16"/>
                    <a:pt x="87" y="16"/>
                  </a:cubicBezTo>
                  <a:close/>
                  <a:moveTo>
                    <a:pt x="53" y="40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0" y="20"/>
                    <a:pt x="38" y="18"/>
                    <a:pt x="38" y="16"/>
                  </a:cubicBezTo>
                  <a:cubicBezTo>
                    <a:pt x="38" y="12"/>
                    <a:pt x="40" y="9"/>
                    <a:pt x="44" y="9"/>
                  </a:cubicBezTo>
                  <a:cubicBezTo>
                    <a:pt x="47" y="8"/>
                    <a:pt x="50" y="11"/>
                    <a:pt x="51" y="14"/>
                  </a:cubicBezTo>
                  <a:cubicBezTo>
                    <a:pt x="51" y="16"/>
                    <a:pt x="50" y="19"/>
                    <a:pt x="48" y="20"/>
                  </a:cubicBezTo>
                  <a:lnTo>
                    <a:pt x="53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6" name="Freeform 142"/>
            <p:cNvSpPr/>
            <p:nvPr/>
          </p:nvSpPr>
          <p:spPr bwMode="auto">
            <a:xfrm>
              <a:off x="1996678" y="1832569"/>
              <a:ext cx="54769" cy="108347"/>
            </a:xfrm>
            <a:custGeom>
              <a:avLst/>
              <a:gdLst>
                <a:gd name="T0" fmla="*/ 5 w 21"/>
                <a:gd name="T1" fmla="*/ 1 h 42"/>
                <a:gd name="T2" fmla="*/ 5 w 21"/>
                <a:gd name="T3" fmla="*/ 3 h 42"/>
                <a:gd name="T4" fmla="*/ 6 w 21"/>
                <a:gd name="T5" fmla="*/ 4 h 42"/>
                <a:gd name="T6" fmla="*/ 6 w 21"/>
                <a:gd name="T7" fmla="*/ 4 h 42"/>
                <a:gd name="T8" fmla="*/ 6 w 21"/>
                <a:gd name="T9" fmla="*/ 7 h 42"/>
                <a:gd name="T10" fmla="*/ 6 w 21"/>
                <a:gd name="T11" fmla="*/ 7 h 42"/>
                <a:gd name="T12" fmla="*/ 0 w 21"/>
                <a:gd name="T13" fmla="*/ 16 h 42"/>
                <a:gd name="T14" fmla="*/ 2 w 21"/>
                <a:gd name="T15" fmla="*/ 42 h 42"/>
                <a:gd name="T16" fmla="*/ 7 w 21"/>
                <a:gd name="T17" fmla="*/ 31 h 42"/>
                <a:gd name="T18" fmla="*/ 15 w 21"/>
                <a:gd name="T19" fmla="*/ 24 h 42"/>
                <a:gd name="T20" fmla="*/ 15 w 21"/>
                <a:gd name="T21" fmla="*/ 24 h 42"/>
                <a:gd name="T22" fmla="*/ 15 w 21"/>
                <a:gd name="T23" fmla="*/ 24 h 42"/>
                <a:gd name="T24" fmla="*/ 17 w 21"/>
                <a:gd name="T25" fmla="*/ 24 h 42"/>
                <a:gd name="T26" fmla="*/ 17 w 21"/>
                <a:gd name="T27" fmla="*/ 24 h 42"/>
                <a:gd name="T28" fmla="*/ 18 w 21"/>
                <a:gd name="T29" fmla="*/ 27 h 42"/>
                <a:gd name="T30" fmla="*/ 18 w 21"/>
                <a:gd name="T31" fmla="*/ 27 h 42"/>
                <a:gd name="T32" fmla="*/ 18 w 21"/>
                <a:gd name="T33" fmla="*/ 27 h 42"/>
                <a:gd name="T34" fmla="*/ 19 w 21"/>
                <a:gd name="T35" fmla="*/ 27 h 42"/>
                <a:gd name="T36" fmla="*/ 20 w 21"/>
                <a:gd name="T37" fmla="*/ 28 h 42"/>
                <a:gd name="T38" fmla="*/ 21 w 21"/>
                <a:gd name="T39" fmla="*/ 26 h 42"/>
                <a:gd name="T40" fmla="*/ 19 w 21"/>
                <a:gd name="T41" fmla="*/ 10 h 42"/>
                <a:gd name="T42" fmla="*/ 6 w 21"/>
                <a:gd name="T43" fmla="*/ 1 h 42"/>
                <a:gd name="T44" fmla="*/ 6 w 21"/>
                <a:gd name="T45" fmla="*/ 1 h 42"/>
                <a:gd name="T46" fmla="*/ 5 w 21"/>
                <a:gd name="T47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42">
                  <a:moveTo>
                    <a:pt x="5" y="1"/>
                  </a:moveTo>
                  <a:cubicBezTo>
                    <a:pt x="5" y="2"/>
                    <a:pt x="5" y="3"/>
                    <a:pt x="5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6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4" y="9"/>
                    <a:pt x="1" y="12"/>
                    <a:pt x="0" y="16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3" y="34"/>
                    <a:pt x="7" y="31"/>
                  </a:cubicBezTo>
                  <a:cubicBezTo>
                    <a:pt x="10" y="28"/>
                    <a:pt x="13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3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8"/>
                    <a:pt x="20" y="28"/>
                  </a:cubicBezTo>
                  <a:cubicBezTo>
                    <a:pt x="20" y="27"/>
                    <a:pt x="21" y="27"/>
                    <a:pt x="21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7" name="Freeform 143"/>
            <p:cNvSpPr/>
            <p:nvPr/>
          </p:nvSpPr>
          <p:spPr bwMode="auto">
            <a:xfrm>
              <a:off x="2005012" y="1923056"/>
              <a:ext cx="55959" cy="82154"/>
            </a:xfrm>
            <a:custGeom>
              <a:avLst/>
              <a:gdLst>
                <a:gd name="T0" fmla="*/ 19 w 22"/>
                <a:gd name="T1" fmla="*/ 31 h 32"/>
                <a:gd name="T2" fmla="*/ 22 w 22"/>
                <a:gd name="T3" fmla="*/ 30 h 32"/>
                <a:gd name="T4" fmla="*/ 20 w 22"/>
                <a:gd name="T5" fmla="*/ 11 h 32"/>
                <a:gd name="T6" fmla="*/ 20 w 22"/>
                <a:gd name="T7" fmla="*/ 11 h 32"/>
                <a:gd name="T8" fmla="*/ 19 w 22"/>
                <a:gd name="T9" fmla="*/ 8 h 32"/>
                <a:gd name="T10" fmla="*/ 7 w 22"/>
                <a:gd name="T11" fmla="*/ 0 h 32"/>
                <a:gd name="T12" fmla="*/ 2 w 22"/>
                <a:gd name="T13" fmla="*/ 8 h 32"/>
                <a:gd name="T14" fmla="*/ 7 w 22"/>
                <a:gd name="T15" fmla="*/ 23 h 32"/>
                <a:gd name="T16" fmla="*/ 19 w 22"/>
                <a:gd name="T17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2">
                  <a:moveTo>
                    <a:pt x="19" y="31"/>
                  </a:moveTo>
                  <a:cubicBezTo>
                    <a:pt x="19" y="31"/>
                    <a:pt x="22" y="32"/>
                    <a:pt x="22" y="3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8"/>
                    <a:pt x="19" y="8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4"/>
                    <a:pt x="2" y="8"/>
                    <a:pt x="2" y="8"/>
                  </a:cubicBezTo>
                  <a:cubicBezTo>
                    <a:pt x="0" y="18"/>
                    <a:pt x="7" y="23"/>
                    <a:pt x="7" y="23"/>
                  </a:cubicBezTo>
                  <a:cubicBezTo>
                    <a:pt x="19" y="31"/>
                    <a:pt x="19" y="31"/>
                    <a:pt x="19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8" name="Freeform 144"/>
            <p:cNvSpPr/>
            <p:nvPr/>
          </p:nvSpPr>
          <p:spPr bwMode="auto">
            <a:xfrm>
              <a:off x="2171700" y="1879003"/>
              <a:ext cx="54769" cy="104775"/>
            </a:xfrm>
            <a:custGeom>
              <a:avLst/>
              <a:gdLst>
                <a:gd name="T0" fmla="*/ 15 w 21"/>
                <a:gd name="T1" fmla="*/ 41 h 41"/>
                <a:gd name="T2" fmla="*/ 15 w 21"/>
                <a:gd name="T3" fmla="*/ 39 h 41"/>
                <a:gd name="T4" fmla="*/ 14 w 21"/>
                <a:gd name="T5" fmla="*/ 37 h 41"/>
                <a:gd name="T6" fmla="*/ 14 w 21"/>
                <a:gd name="T7" fmla="*/ 37 h 41"/>
                <a:gd name="T8" fmla="*/ 15 w 21"/>
                <a:gd name="T9" fmla="*/ 34 h 41"/>
                <a:gd name="T10" fmla="*/ 15 w 21"/>
                <a:gd name="T11" fmla="*/ 34 h 41"/>
                <a:gd name="T12" fmla="*/ 21 w 21"/>
                <a:gd name="T13" fmla="*/ 25 h 41"/>
                <a:gd name="T14" fmla="*/ 18 w 21"/>
                <a:gd name="T15" fmla="*/ 0 h 41"/>
                <a:gd name="T16" fmla="*/ 13 w 21"/>
                <a:gd name="T17" fmla="*/ 11 h 41"/>
                <a:gd name="T18" fmla="*/ 6 w 21"/>
                <a:gd name="T19" fmla="*/ 18 h 41"/>
                <a:gd name="T20" fmla="*/ 6 w 21"/>
                <a:gd name="T21" fmla="*/ 18 h 41"/>
                <a:gd name="T22" fmla="*/ 6 w 21"/>
                <a:gd name="T23" fmla="*/ 18 h 41"/>
                <a:gd name="T24" fmla="*/ 3 w 21"/>
                <a:gd name="T25" fmla="*/ 17 h 41"/>
                <a:gd name="T26" fmla="*/ 3 w 21"/>
                <a:gd name="T27" fmla="*/ 17 h 41"/>
                <a:gd name="T28" fmla="*/ 2 w 21"/>
                <a:gd name="T29" fmla="*/ 15 h 41"/>
                <a:gd name="T30" fmla="*/ 2 w 21"/>
                <a:gd name="T31" fmla="*/ 15 h 41"/>
                <a:gd name="T32" fmla="*/ 2 w 21"/>
                <a:gd name="T33" fmla="*/ 15 h 41"/>
                <a:gd name="T34" fmla="*/ 2 w 21"/>
                <a:gd name="T35" fmla="*/ 15 h 41"/>
                <a:gd name="T36" fmla="*/ 1 w 21"/>
                <a:gd name="T37" fmla="*/ 14 h 41"/>
                <a:gd name="T38" fmla="*/ 0 w 21"/>
                <a:gd name="T39" fmla="*/ 16 h 41"/>
                <a:gd name="T40" fmla="*/ 1 w 21"/>
                <a:gd name="T41" fmla="*/ 32 h 41"/>
                <a:gd name="T42" fmla="*/ 14 w 21"/>
                <a:gd name="T43" fmla="*/ 41 h 41"/>
                <a:gd name="T44" fmla="*/ 14 w 21"/>
                <a:gd name="T45" fmla="*/ 41 h 41"/>
                <a:gd name="T46" fmla="*/ 15 w 21"/>
                <a:gd name="T4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41">
                  <a:moveTo>
                    <a:pt x="15" y="41"/>
                  </a:moveTo>
                  <a:cubicBezTo>
                    <a:pt x="16" y="40"/>
                    <a:pt x="15" y="39"/>
                    <a:pt x="15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5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3"/>
                    <a:pt x="20" y="30"/>
                    <a:pt x="21" y="2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7"/>
                    <a:pt x="13" y="11"/>
                  </a:cubicBezTo>
                  <a:cubicBezTo>
                    <a:pt x="10" y="14"/>
                    <a:pt x="7" y="16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4" y="18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9" name="Freeform 145"/>
            <p:cNvSpPr/>
            <p:nvPr/>
          </p:nvSpPr>
          <p:spPr bwMode="auto">
            <a:xfrm>
              <a:off x="2159793" y="1812328"/>
              <a:ext cx="55959" cy="84535"/>
            </a:xfrm>
            <a:custGeom>
              <a:avLst/>
              <a:gdLst>
                <a:gd name="T0" fmla="*/ 3 w 22"/>
                <a:gd name="T1" fmla="*/ 2 h 33"/>
                <a:gd name="T2" fmla="*/ 0 w 22"/>
                <a:gd name="T3" fmla="*/ 3 h 33"/>
                <a:gd name="T4" fmla="*/ 2 w 22"/>
                <a:gd name="T5" fmla="*/ 22 h 33"/>
                <a:gd name="T6" fmla="*/ 2 w 22"/>
                <a:gd name="T7" fmla="*/ 22 h 33"/>
                <a:gd name="T8" fmla="*/ 4 w 22"/>
                <a:gd name="T9" fmla="*/ 25 h 33"/>
                <a:gd name="T10" fmla="*/ 16 w 22"/>
                <a:gd name="T11" fmla="*/ 33 h 33"/>
                <a:gd name="T12" fmla="*/ 20 w 22"/>
                <a:gd name="T13" fmla="*/ 25 h 33"/>
                <a:gd name="T14" fmla="*/ 16 w 22"/>
                <a:gd name="T15" fmla="*/ 9 h 33"/>
                <a:gd name="T16" fmla="*/ 3 w 22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3">
                  <a:moveTo>
                    <a:pt x="3" y="2"/>
                  </a:moveTo>
                  <a:cubicBezTo>
                    <a:pt x="3" y="2"/>
                    <a:pt x="0" y="0"/>
                    <a:pt x="0" y="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3" y="24"/>
                    <a:pt x="4" y="2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0" y="28"/>
                    <a:pt x="20" y="25"/>
                    <a:pt x="20" y="25"/>
                  </a:cubicBezTo>
                  <a:cubicBezTo>
                    <a:pt x="22" y="15"/>
                    <a:pt x="16" y="9"/>
                    <a:pt x="16" y="9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0" name="Freeform 146"/>
            <p:cNvSpPr>
              <a:spLocks noEditPoints="1"/>
            </p:cNvSpPr>
            <p:nvPr/>
          </p:nvSpPr>
          <p:spPr bwMode="auto">
            <a:xfrm>
              <a:off x="2053828" y="1790896"/>
              <a:ext cx="97631" cy="101204"/>
            </a:xfrm>
            <a:custGeom>
              <a:avLst/>
              <a:gdLst>
                <a:gd name="T0" fmla="*/ 17 w 38"/>
                <a:gd name="T1" fmla="*/ 1 h 39"/>
                <a:gd name="T2" fmla="*/ 1 w 38"/>
                <a:gd name="T3" fmla="*/ 22 h 39"/>
                <a:gd name="T4" fmla="*/ 21 w 38"/>
                <a:gd name="T5" fmla="*/ 38 h 39"/>
                <a:gd name="T6" fmla="*/ 37 w 38"/>
                <a:gd name="T7" fmla="*/ 17 h 39"/>
                <a:gd name="T8" fmla="*/ 17 w 38"/>
                <a:gd name="T9" fmla="*/ 1 h 39"/>
                <a:gd name="T10" fmla="*/ 21 w 38"/>
                <a:gd name="T11" fmla="*/ 34 h 39"/>
                <a:gd name="T12" fmla="*/ 5 w 38"/>
                <a:gd name="T13" fmla="*/ 21 h 39"/>
                <a:gd name="T14" fmla="*/ 17 w 38"/>
                <a:gd name="T15" fmla="*/ 5 h 39"/>
                <a:gd name="T16" fmla="*/ 33 w 38"/>
                <a:gd name="T17" fmla="*/ 18 h 39"/>
                <a:gd name="T18" fmla="*/ 21 w 38"/>
                <a:gd name="T19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9">
                  <a:moveTo>
                    <a:pt x="17" y="1"/>
                  </a:moveTo>
                  <a:cubicBezTo>
                    <a:pt x="7" y="3"/>
                    <a:pt x="0" y="12"/>
                    <a:pt x="1" y="22"/>
                  </a:cubicBezTo>
                  <a:cubicBezTo>
                    <a:pt x="2" y="32"/>
                    <a:pt x="11" y="39"/>
                    <a:pt x="21" y="38"/>
                  </a:cubicBezTo>
                  <a:cubicBezTo>
                    <a:pt x="31" y="36"/>
                    <a:pt x="38" y="27"/>
                    <a:pt x="37" y="17"/>
                  </a:cubicBezTo>
                  <a:cubicBezTo>
                    <a:pt x="36" y="7"/>
                    <a:pt x="27" y="0"/>
                    <a:pt x="17" y="1"/>
                  </a:cubicBezTo>
                  <a:close/>
                  <a:moveTo>
                    <a:pt x="21" y="34"/>
                  </a:moveTo>
                  <a:cubicBezTo>
                    <a:pt x="13" y="35"/>
                    <a:pt x="5" y="29"/>
                    <a:pt x="5" y="21"/>
                  </a:cubicBezTo>
                  <a:cubicBezTo>
                    <a:pt x="4" y="13"/>
                    <a:pt x="9" y="6"/>
                    <a:pt x="17" y="5"/>
                  </a:cubicBezTo>
                  <a:cubicBezTo>
                    <a:pt x="25" y="4"/>
                    <a:pt x="33" y="10"/>
                    <a:pt x="33" y="18"/>
                  </a:cubicBezTo>
                  <a:cubicBezTo>
                    <a:pt x="34" y="26"/>
                    <a:pt x="29" y="33"/>
                    <a:pt x="21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1" name="Freeform 147"/>
            <p:cNvSpPr>
              <a:spLocks noEditPoints="1"/>
            </p:cNvSpPr>
            <p:nvPr/>
          </p:nvSpPr>
          <p:spPr bwMode="auto">
            <a:xfrm>
              <a:off x="2087165" y="1808757"/>
              <a:ext cx="33338" cy="64294"/>
            </a:xfrm>
            <a:custGeom>
              <a:avLst/>
              <a:gdLst>
                <a:gd name="T0" fmla="*/ 9 w 13"/>
                <a:gd name="T1" fmla="*/ 11 h 25"/>
                <a:gd name="T2" fmla="*/ 8 w 13"/>
                <a:gd name="T3" fmla="*/ 6 h 25"/>
                <a:gd name="T4" fmla="*/ 8 w 13"/>
                <a:gd name="T5" fmla="*/ 6 h 25"/>
                <a:gd name="T6" fmla="*/ 10 w 13"/>
                <a:gd name="T7" fmla="*/ 6 h 25"/>
                <a:gd name="T8" fmla="*/ 10 w 13"/>
                <a:gd name="T9" fmla="*/ 6 h 25"/>
                <a:gd name="T10" fmla="*/ 10 w 13"/>
                <a:gd name="T11" fmla="*/ 5 h 25"/>
                <a:gd name="T12" fmla="*/ 10 w 13"/>
                <a:gd name="T13" fmla="*/ 4 h 25"/>
                <a:gd name="T14" fmla="*/ 10 w 13"/>
                <a:gd name="T15" fmla="*/ 3 h 25"/>
                <a:gd name="T16" fmla="*/ 10 w 13"/>
                <a:gd name="T17" fmla="*/ 3 h 25"/>
                <a:gd name="T18" fmla="*/ 9 w 13"/>
                <a:gd name="T19" fmla="*/ 3 h 25"/>
                <a:gd name="T20" fmla="*/ 8 w 13"/>
                <a:gd name="T21" fmla="*/ 3 h 25"/>
                <a:gd name="T22" fmla="*/ 7 w 13"/>
                <a:gd name="T23" fmla="*/ 1 h 25"/>
                <a:gd name="T24" fmla="*/ 7 w 13"/>
                <a:gd name="T25" fmla="*/ 0 h 25"/>
                <a:gd name="T26" fmla="*/ 6 w 13"/>
                <a:gd name="T27" fmla="*/ 1 h 25"/>
                <a:gd name="T28" fmla="*/ 6 w 13"/>
                <a:gd name="T29" fmla="*/ 3 h 25"/>
                <a:gd name="T30" fmla="*/ 6 w 13"/>
                <a:gd name="T31" fmla="*/ 3 h 25"/>
                <a:gd name="T32" fmla="*/ 5 w 13"/>
                <a:gd name="T33" fmla="*/ 4 h 25"/>
                <a:gd name="T34" fmla="*/ 4 w 13"/>
                <a:gd name="T35" fmla="*/ 1 h 25"/>
                <a:gd name="T36" fmla="*/ 3 w 13"/>
                <a:gd name="T37" fmla="*/ 1 h 25"/>
                <a:gd name="T38" fmla="*/ 3 w 13"/>
                <a:gd name="T39" fmla="*/ 2 h 25"/>
                <a:gd name="T40" fmla="*/ 3 w 13"/>
                <a:gd name="T41" fmla="*/ 4 h 25"/>
                <a:gd name="T42" fmla="*/ 1 w 13"/>
                <a:gd name="T43" fmla="*/ 5 h 25"/>
                <a:gd name="T44" fmla="*/ 0 w 13"/>
                <a:gd name="T45" fmla="*/ 7 h 25"/>
                <a:gd name="T46" fmla="*/ 0 w 13"/>
                <a:gd name="T47" fmla="*/ 9 h 25"/>
                <a:gd name="T48" fmla="*/ 1 w 13"/>
                <a:gd name="T49" fmla="*/ 11 h 25"/>
                <a:gd name="T50" fmla="*/ 2 w 13"/>
                <a:gd name="T51" fmla="*/ 12 h 25"/>
                <a:gd name="T52" fmla="*/ 4 w 13"/>
                <a:gd name="T53" fmla="*/ 13 h 25"/>
                <a:gd name="T54" fmla="*/ 4 w 13"/>
                <a:gd name="T55" fmla="*/ 13 h 25"/>
                <a:gd name="T56" fmla="*/ 5 w 13"/>
                <a:gd name="T57" fmla="*/ 18 h 25"/>
                <a:gd name="T58" fmla="*/ 3 w 13"/>
                <a:gd name="T59" fmla="*/ 18 h 25"/>
                <a:gd name="T60" fmla="*/ 2 w 13"/>
                <a:gd name="T61" fmla="*/ 18 h 25"/>
                <a:gd name="T62" fmla="*/ 1 w 13"/>
                <a:gd name="T63" fmla="*/ 18 h 25"/>
                <a:gd name="T64" fmla="*/ 1 w 13"/>
                <a:gd name="T65" fmla="*/ 19 h 25"/>
                <a:gd name="T66" fmla="*/ 1 w 13"/>
                <a:gd name="T67" fmla="*/ 20 h 25"/>
                <a:gd name="T68" fmla="*/ 1 w 13"/>
                <a:gd name="T69" fmla="*/ 21 h 25"/>
                <a:gd name="T70" fmla="*/ 3 w 13"/>
                <a:gd name="T71" fmla="*/ 21 h 25"/>
                <a:gd name="T72" fmla="*/ 5 w 13"/>
                <a:gd name="T73" fmla="*/ 21 h 25"/>
                <a:gd name="T74" fmla="*/ 6 w 13"/>
                <a:gd name="T75" fmla="*/ 24 h 25"/>
                <a:gd name="T76" fmla="*/ 6 w 13"/>
                <a:gd name="T77" fmla="*/ 25 h 25"/>
                <a:gd name="T78" fmla="*/ 7 w 13"/>
                <a:gd name="T79" fmla="*/ 24 h 25"/>
                <a:gd name="T80" fmla="*/ 7 w 13"/>
                <a:gd name="T81" fmla="*/ 21 h 25"/>
                <a:gd name="T82" fmla="*/ 8 w 13"/>
                <a:gd name="T83" fmla="*/ 21 h 25"/>
                <a:gd name="T84" fmla="*/ 9 w 13"/>
                <a:gd name="T85" fmla="*/ 24 h 25"/>
                <a:gd name="T86" fmla="*/ 10 w 13"/>
                <a:gd name="T87" fmla="*/ 24 h 25"/>
                <a:gd name="T88" fmla="*/ 10 w 13"/>
                <a:gd name="T89" fmla="*/ 23 h 25"/>
                <a:gd name="T90" fmla="*/ 10 w 13"/>
                <a:gd name="T91" fmla="*/ 20 h 25"/>
                <a:gd name="T92" fmla="*/ 11 w 13"/>
                <a:gd name="T93" fmla="*/ 20 h 25"/>
                <a:gd name="T94" fmla="*/ 12 w 13"/>
                <a:gd name="T95" fmla="*/ 18 h 25"/>
                <a:gd name="T96" fmla="*/ 13 w 13"/>
                <a:gd name="T97" fmla="*/ 15 h 25"/>
                <a:gd name="T98" fmla="*/ 11 w 13"/>
                <a:gd name="T99" fmla="*/ 12 h 25"/>
                <a:gd name="T100" fmla="*/ 9 w 13"/>
                <a:gd name="T101" fmla="*/ 11 h 25"/>
                <a:gd name="T102" fmla="*/ 8 w 13"/>
                <a:gd name="T103" fmla="*/ 18 h 25"/>
                <a:gd name="T104" fmla="*/ 6 w 13"/>
                <a:gd name="T105" fmla="*/ 18 h 25"/>
                <a:gd name="T106" fmla="*/ 6 w 13"/>
                <a:gd name="T107" fmla="*/ 13 h 25"/>
                <a:gd name="T108" fmla="*/ 7 w 13"/>
                <a:gd name="T109" fmla="*/ 14 h 25"/>
                <a:gd name="T110" fmla="*/ 8 w 13"/>
                <a:gd name="T111" fmla="*/ 18 h 25"/>
                <a:gd name="T112" fmla="*/ 7 w 13"/>
                <a:gd name="T113" fmla="*/ 10 h 25"/>
                <a:gd name="T114" fmla="*/ 5 w 13"/>
                <a:gd name="T115" fmla="*/ 10 h 25"/>
                <a:gd name="T116" fmla="*/ 5 w 13"/>
                <a:gd name="T117" fmla="*/ 6 h 25"/>
                <a:gd name="T118" fmla="*/ 6 w 13"/>
                <a:gd name="T119" fmla="*/ 6 h 25"/>
                <a:gd name="T120" fmla="*/ 7 w 13"/>
                <a:gd name="T12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" h="25">
                  <a:moveTo>
                    <a:pt x="9" y="11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1" y="10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4" y="21"/>
                    <a:pt x="4" y="21"/>
                    <a:pt x="5" y="21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0" y="24"/>
                    <a:pt x="10" y="24"/>
                    <a:pt x="10" y="2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3" y="17"/>
                    <a:pt x="13" y="16"/>
                    <a:pt x="13" y="15"/>
                  </a:cubicBezTo>
                  <a:cubicBezTo>
                    <a:pt x="12" y="14"/>
                    <a:pt x="12" y="13"/>
                    <a:pt x="11" y="12"/>
                  </a:cubicBezTo>
                  <a:cubicBezTo>
                    <a:pt x="10" y="12"/>
                    <a:pt x="10" y="11"/>
                    <a:pt x="9" y="11"/>
                  </a:cubicBezTo>
                  <a:close/>
                  <a:moveTo>
                    <a:pt x="8" y="18"/>
                  </a:moveTo>
                  <a:cubicBezTo>
                    <a:pt x="7" y="18"/>
                    <a:pt x="7" y="18"/>
                    <a:pt x="6" y="1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4"/>
                    <a:pt x="7" y="14"/>
                  </a:cubicBezTo>
                  <a:lnTo>
                    <a:pt x="8" y="18"/>
                  </a:lnTo>
                  <a:close/>
                  <a:moveTo>
                    <a:pt x="7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lnTo>
                    <a:pt x="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2" name="Freeform 148"/>
            <p:cNvSpPr>
              <a:spLocks noEditPoints="1"/>
            </p:cNvSpPr>
            <p:nvPr/>
          </p:nvSpPr>
          <p:spPr bwMode="auto">
            <a:xfrm>
              <a:off x="2069305" y="1927819"/>
              <a:ext cx="100013" cy="97631"/>
            </a:xfrm>
            <a:custGeom>
              <a:avLst/>
              <a:gdLst>
                <a:gd name="T0" fmla="*/ 17 w 39"/>
                <a:gd name="T1" fmla="*/ 1 h 38"/>
                <a:gd name="T2" fmla="*/ 1 w 39"/>
                <a:gd name="T3" fmla="*/ 21 h 38"/>
                <a:gd name="T4" fmla="*/ 22 w 39"/>
                <a:gd name="T5" fmla="*/ 37 h 38"/>
                <a:gd name="T6" fmla="*/ 38 w 39"/>
                <a:gd name="T7" fmla="*/ 17 h 38"/>
                <a:gd name="T8" fmla="*/ 17 w 39"/>
                <a:gd name="T9" fmla="*/ 1 h 38"/>
                <a:gd name="T10" fmla="*/ 21 w 39"/>
                <a:gd name="T11" fmla="*/ 34 h 38"/>
                <a:gd name="T12" fmla="*/ 5 w 39"/>
                <a:gd name="T13" fmla="*/ 21 h 38"/>
                <a:gd name="T14" fmla="*/ 18 w 39"/>
                <a:gd name="T15" fmla="*/ 5 h 38"/>
                <a:gd name="T16" fmla="*/ 34 w 39"/>
                <a:gd name="T17" fmla="*/ 17 h 38"/>
                <a:gd name="T18" fmla="*/ 21 w 39"/>
                <a:gd name="T19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8">
                  <a:moveTo>
                    <a:pt x="17" y="1"/>
                  </a:moveTo>
                  <a:cubicBezTo>
                    <a:pt x="7" y="2"/>
                    <a:pt x="0" y="11"/>
                    <a:pt x="1" y="21"/>
                  </a:cubicBezTo>
                  <a:cubicBezTo>
                    <a:pt x="3" y="31"/>
                    <a:pt x="12" y="38"/>
                    <a:pt x="22" y="37"/>
                  </a:cubicBezTo>
                  <a:cubicBezTo>
                    <a:pt x="32" y="36"/>
                    <a:pt x="39" y="27"/>
                    <a:pt x="38" y="17"/>
                  </a:cubicBezTo>
                  <a:cubicBezTo>
                    <a:pt x="36" y="7"/>
                    <a:pt x="27" y="0"/>
                    <a:pt x="17" y="1"/>
                  </a:cubicBezTo>
                  <a:close/>
                  <a:moveTo>
                    <a:pt x="21" y="34"/>
                  </a:moveTo>
                  <a:cubicBezTo>
                    <a:pt x="13" y="35"/>
                    <a:pt x="6" y="29"/>
                    <a:pt x="5" y="21"/>
                  </a:cubicBezTo>
                  <a:cubicBezTo>
                    <a:pt x="4" y="13"/>
                    <a:pt x="10" y="6"/>
                    <a:pt x="18" y="5"/>
                  </a:cubicBezTo>
                  <a:cubicBezTo>
                    <a:pt x="26" y="4"/>
                    <a:pt x="33" y="9"/>
                    <a:pt x="34" y="17"/>
                  </a:cubicBezTo>
                  <a:cubicBezTo>
                    <a:pt x="35" y="25"/>
                    <a:pt x="29" y="33"/>
                    <a:pt x="21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3" name="Freeform 149"/>
            <p:cNvSpPr/>
            <p:nvPr/>
          </p:nvSpPr>
          <p:spPr bwMode="auto">
            <a:xfrm>
              <a:off x="2094309" y="1952822"/>
              <a:ext cx="52388" cy="46435"/>
            </a:xfrm>
            <a:custGeom>
              <a:avLst/>
              <a:gdLst>
                <a:gd name="T0" fmla="*/ 13 w 20"/>
                <a:gd name="T1" fmla="*/ 15 h 18"/>
                <a:gd name="T2" fmla="*/ 7 w 20"/>
                <a:gd name="T3" fmla="*/ 13 h 18"/>
                <a:gd name="T4" fmla="*/ 11 w 20"/>
                <a:gd name="T5" fmla="*/ 12 h 18"/>
                <a:gd name="T6" fmla="*/ 13 w 20"/>
                <a:gd name="T7" fmla="*/ 11 h 18"/>
                <a:gd name="T8" fmla="*/ 11 w 20"/>
                <a:gd name="T9" fmla="*/ 10 h 18"/>
                <a:gd name="T10" fmla="*/ 6 w 20"/>
                <a:gd name="T11" fmla="*/ 10 h 18"/>
                <a:gd name="T12" fmla="*/ 6 w 20"/>
                <a:gd name="T13" fmla="*/ 9 h 18"/>
                <a:gd name="T14" fmla="*/ 6 w 20"/>
                <a:gd name="T15" fmla="*/ 9 h 18"/>
                <a:gd name="T16" fmla="*/ 11 w 20"/>
                <a:gd name="T17" fmla="*/ 8 h 18"/>
                <a:gd name="T18" fmla="*/ 12 w 20"/>
                <a:gd name="T19" fmla="*/ 7 h 18"/>
                <a:gd name="T20" fmla="*/ 11 w 20"/>
                <a:gd name="T21" fmla="*/ 6 h 18"/>
                <a:gd name="T22" fmla="*/ 7 w 20"/>
                <a:gd name="T23" fmla="*/ 6 h 18"/>
                <a:gd name="T24" fmla="*/ 11 w 20"/>
                <a:gd name="T25" fmla="*/ 3 h 18"/>
                <a:gd name="T26" fmla="*/ 15 w 20"/>
                <a:gd name="T27" fmla="*/ 4 h 18"/>
                <a:gd name="T28" fmla="*/ 19 w 20"/>
                <a:gd name="T29" fmla="*/ 3 h 18"/>
                <a:gd name="T30" fmla="*/ 11 w 20"/>
                <a:gd name="T31" fmla="*/ 0 h 18"/>
                <a:gd name="T32" fmla="*/ 4 w 20"/>
                <a:gd name="T33" fmla="*/ 7 h 18"/>
                <a:gd name="T34" fmla="*/ 1 w 20"/>
                <a:gd name="T35" fmla="*/ 7 h 18"/>
                <a:gd name="T36" fmla="*/ 0 w 20"/>
                <a:gd name="T37" fmla="*/ 8 h 18"/>
                <a:gd name="T38" fmla="*/ 1 w 20"/>
                <a:gd name="T39" fmla="*/ 9 h 18"/>
                <a:gd name="T40" fmla="*/ 3 w 20"/>
                <a:gd name="T41" fmla="*/ 9 h 18"/>
                <a:gd name="T42" fmla="*/ 3 w 20"/>
                <a:gd name="T43" fmla="*/ 10 h 18"/>
                <a:gd name="T44" fmla="*/ 4 w 20"/>
                <a:gd name="T45" fmla="*/ 11 h 18"/>
                <a:gd name="T46" fmla="*/ 1 w 20"/>
                <a:gd name="T47" fmla="*/ 11 h 18"/>
                <a:gd name="T48" fmla="*/ 0 w 20"/>
                <a:gd name="T49" fmla="*/ 12 h 18"/>
                <a:gd name="T50" fmla="*/ 1 w 20"/>
                <a:gd name="T51" fmla="*/ 13 h 18"/>
                <a:gd name="T52" fmla="*/ 4 w 20"/>
                <a:gd name="T53" fmla="*/ 13 h 18"/>
                <a:gd name="T54" fmla="*/ 13 w 20"/>
                <a:gd name="T55" fmla="*/ 17 h 18"/>
                <a:gd name="T56" fmla="*/ 20 w 20"/>
                <a:gd name="T57" fmla="*/ 12 h 18"/>
                <a:gd name="T58" fmla="*/ 16 w 20"/>
                <a:gd name="T59" fmla="*/ 13 h 18"/>
                <a:gd name="T60" fmla="*/ 13 w 20"/>
                <a:gd name="T61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" h="18">
                  <a:moveTo>
                    <a:pt x="13" y="15"/>
                  </a:moveTo>
                  <a:cubicBezTo>
                    <a:pt x="11" y="15"/>
                    <a:pt x="9" y="14"/>
                    <a:pt x="7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3" y="11"/>
                    <a:pt x="13" y="11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9" y="3"/>
                    <a:pt x="11" y="3"/>
                  </a:cubicBezTo>
                  <a:cubicBezTo>
                    <a:pt x="13" y="3"/>
                    <a:pt x="14" y="3"/>
                    <a:pt x="15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1"/>
                    <a:pt x="14" y="0"/>
                    <a:pt x="11" y="0"/>
                  </a:cubicBezTo>
                  <a:cubicBezTo>
                    <a:pt x="7" y="0"/>
                    <a:pt x="4" y="3"/>
                    <a:pt x="4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3" y="10"/>
                    <a:pt x="3" y="10"/>
                    <a:pt x="4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6"/>
                    <a:pt x="9" y="18"/>
                    <a:pt x="13" y="17"/>
                  </a:cubicBezTo>
                  <a:cubicBezTo>
                    <a:pt x="16" y="17"/>
                    <a:pt x="18" y="15"/>
                    <a:pt x="20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4"/>
                    <a:pt x="14" y="15"/>
                    <a:pt x="1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4" name="Freeform 150"/>
            <p:cNvSpPr>
              <a:spLocks noEditPoints="1"/>
            </p:cNvSpPr>
            <p:nvPr/>
          </p:nvSpPr>
          <p:spPr bwMode="auto">
            <a:xfrm>
              <a:off x="1245394" y="2620763"/>
              <a:ext cx="236934" cy="210741"/>
            </a:xfrm>
            <a:custGeom>
              <a:avLst/>
              <a:gdLst>
                <a:gd name="T0" fmla="*/ 69 w 92"/>
                <a:gd name="T1" fmla="*/ 12 h 82"/>
                <a:gd name="T2" fmla="*/ 68 w 92"/>
                <a:gd name="T3" fmla="*/ 12 h 82"/>
                <a:gd name="T4" fmla="*/ 67 w 92"/>
                <a:gd name="T5" fmla="*/ 4 h 82"/>
                <a:gd name="T6" fmla="*/ 62 w 92"/>
                <a:gd name="T7" fmla="*/ 0 h 82"/>
                <a:gd name="T8" fmla="*/ 61 w 92"/>
                <a:gd name="T9" fmla="*/ 0 h 82"/>
                <a:gd name="T10" fmla="*/ 57 w 92"/>
                <a:gd name="T11" fmla="*/ 5 h 82"/>
                <a:gd name="T12" fmla="*/ 58 w 92"/>
                <a:gd name="T13" fmla="*/ 13 h 82"/>
                <a:gd name="T14" fmla="*/ 26 w 92"/>
                <a:gd name="T15" fmla="*/ 17 h 82"/>
                <a:gd name="T16" fmla="*/ 25 w 92"/>
                <a:gd name="T17" fmla="*/ 9 h 82"/>
                <a:gd name="T18" fmla="*/ 20 w 92"/>
                <a:gd name="T19" fmla="*/ 5 h 82"/>
                <a:gd name="T20" fmla="*/ 18 w 92"/>
                <a:gd name="T21" fmla="*/ 5 h 82"/>
                <a:gd name="T22" fmla="*/ 15 w 92"/>
                <a:gd name="T23" fmla="*/ 10 h 82"/>
                <a:gd name="T24" fmla="*/ 16 w 92"/>
                <a:gd name="T25" fmla="*/ 18 h 82"/>
                <a:gd name="T26" fmla="*/ 14 w 92"/>
                <a:gd name="T27" fmla="*/ 19 h 82"/>
                <a:gd name="T28" fmla="*/ 1 w 92"/>
                <a:gd name="T29" fmla="*/ 36 h 82"/>
                <a:gd name="T30" fmla="*/ 5 w 92"/>
                <a:gd name="T31" fmla="*/ 68 h 82"/>
                <a:gd name="T32" fmla="*/ 22 w 92"/>
                <a:gd name="T33" fmla="*/ 81 h 82"/>
                <a:gd name="T34" fmla="*/ 77 w 92"/>
                <a:gd name="T35" fmla="*/ 74 h 82"/>
                <a:gd name="T36" fmla="*/ 91 w 92"/>
                <a:gd name="T37" fmla="*/ 57 h 82"/>
                <a:gd name="T38" fmla="*/ 87 w 92"/>
                <a:gd name="T39" fmla="*/ 25 h 82"/>
                <a:gd name="T40" fmla="*/ 69 w 92"/>
                <a:gd name="T41" fmla="*/ 12 h 82"/>
                <a:gd name="T42" fmla="*/ 84 w 92"/>
                <a:gd name="T43" fmla="*/ 58 h 82"/>
                <a:gd name="T44" fmla="*/ 76 w 92"/>
                <a:gd name="T45" fmla="*/ 68 h 82"/>
                <a:gd name="T46" fmla="*/ 21 w 92"/>
                <a:gd name="T47" fmla="*/ 74 h 82"/>
                <a:gd name="T48" fmla="*/ 11 w 92"/>
                <a:gd name="T49" fmla="*/ 67 h 82"/>
                <a:gd name="T50" fmla="*/ 8 w 92"/>
                <a:gd name="T51" fmla="*/ 35 h 82"/>
                <a:gd name="T52" fmla="*/ 15 w 92"/>
                <a:gd name="T53" fmla="*/ 25 h 82"/>
                <a:gd name="T54" fmla="*/ 17 w 92"/>
                <a:gd name="T55" fmla="*/ 25 h 82"/>
                <a:gd name="T56" fmla="*/ 17 w 92"/>
                <a:gd name="T57" fmla="*/ 29 h 82"/>
                <a:gd name="T58" fmla="*/ 22 w 92"/>
                <a:gd name="T59" fmla="*/ 33 h 82"/>
                <a:gd name="T60" fmla="*/ 23 w 92"/>
                <a:gd name="T61" fmla="*/ 33 h 82"/>
                <a:gd name="T62" fmla="*/ 27 w 92"/>
                <a:gd name="T63" fmla="*/ 28 h 82"/>
                <a:gd name="T64" fmla="*/ 27 w 92"/>
                <a:gd name="T65" fmla="*/ 24 h 82"/>
                <a:gd name="T66" fmla="*/ 59 w 92"/>
                <a:gd name="T67" fmla="*/ 20 h 82"/>
                <a:gd name="T68" fmla="*/ 59 w 92"/>
                <a:gd name="T69" fmla="*/ 24 h 82"/>
                <a:gd name="T70" fmla="*/ 64 w 92"/>
                <a:gd name="T71" fmla="*/ 28 h 82"/>
                <a:gd name="T72" fmla="*/ 66 w 92"/>
                <a:gd name="T73" fmla="*/ 27 h 82"/>
                <a:gd name="T74" fmla="*/ 69 w 92"/>
                <a:gd name="T75" fmla="*/ 23 h 82"/>
                <a:gd name="T76" fmla="*/ 69 w 92"/>
                <a:gd name="T77" fmla="*/ 19 h 82"/>
                <a:gd name="T78" fmla="*/ 70 w 92"/>
                <a:gd name="T79" fmla="*/ 18 h 82"/>
                <a:gd name="T80" fmla="*/ 80 w 92"/>
                <a:gd name="T81" fmla="*/ 26 h 82"/>
                <a:gd name="T82" fmla="*/ 84 w 92"/>
                <a:gd name="T83" fmla="*/ 5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82">
                  <a:moveTo>
                    <a:pt x="69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1"/>
                    <a:pt x="65" y="0"/>
                    <a:pt x="62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1"/>
                    <a:pt x="57" y="3"/>
                    <a:pt x="57" y="5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7"/>
                    <a:pt x="22" y="5"/>
                    <a:pt x="20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6"/>
                    <a:pt x="15" y="8"/>
                    <a:pt x="15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6" y="20"/>
                    <a:pt x="0" y="27"/>
                    <a:pt x="1" y="3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6" y="76"/>
                    <a:pt x="14" y="82"/>
                    <a:pt x="22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73"/>
                    <a:pt x="92" y="65"/>
                    <a:pt x="91" y="57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17"/>
                    <a:pt x="78" y="11"/>
                    <a:pt x="69" y="12"/>
                  </a:cubicBezTo>
                  <a:close/>
                  <a:moveTo>
                    <a:pt x="84" y="58"/>
                  </a:moveTo>
                  <a:cubicBezTo>
                    <a:pt x="85" y="63"/>
                    <a:pt x="81" y="67"/>
                    <a:pt x="76" y="68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6" y="75"/>
                    <a:pt x="12" y="72"/>
                    <a:pt x="11" y="67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0"/>
                    <a:pt x="10" y="26"/>
                    <a:pt x="1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31"/>
                    <a:pt x="20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6" y="32"/>
                    <a:pt x="27" y="30"/>
                    <a:pt x="27" y="28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0" y="26"/>
                    <a:pt x="62" y="28"/>
                    <a:pt x="64" y="28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8" y="27"/>
                    <a:pt x="70" y="25"/>
                    <a:pt x="69" y="23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5" y="18"/>
                    <a:pt x="79" y="21"/>
                    <a:pt x="80" y="26"/>
                  </a:cubicBezTo>
                  <a:lnTo>
                    <a:pt x="84" y="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5" name="Freeform 151"/>
            <p:cNvSpPr>
              <a:spLocks noEditPoints="1"/>
            </p:cNvSpPr>
            <p:nvPr/>
          </p:nvSpPr>
          <p:spPr bwMode="auto">
            <a:xfrm>
              <a:off x="1287066" y="2720776"/>
              <a:ext cx="48815" cy="69056"/>
            </a:xfrm>
            <a:custGeom>
              <a:avLst/>
              <a:gdLst>
                <a:gd name="T0" fmla="*/ 11 w 19"/>
                <a:gd name="T1" fmla="*/ 27 h 27"/>
                <a:gd name="T2" fmla="*/ 8 w 19"/>
                <a:gd name="T3" fmla="*/ 27 h 27"/>
                <a:gd name="T4" fmla="*/ 5 w 19"/>
                <a:gd name="T5" fmla="*/ 26 h 27"/>
                <a:gd name="T6" fmla="*/ 3 w 19"/>
                <a:gd name="T7" fmla="*/ 24 h 27"/>
                <a:gd name="T8" fmla="*/ 1 w 19"/>
                <a:gd name="T9" fmla="*/ 20 h 27"/>
                <a:gd name="T10" fmla="*/ 0 w 19"/>
                <a:gd name="T11" fmla="*/ 10 h 27"/>
                <a:gd name="T12" fmla="*/ 0 w 19"/>
                <a:gd name="T13" fmla="*/ 6 h 27"/>
                <a:gd name="T14" fmla="*/ 2 w 19"/>
                <a:gd name="T15" fmla="*/ 3 h 27"/>
                <a:gd name="T16" fmla="*/ 4 w 19"/>
                <a:gd name="T17" fmla="*/ 1 h 27"/>
                <a:gd name="T18" fmla="*/ 8 w 19"/>
                <a:gd name="T19" fmla="*/ 0 h 27"/>
                <a:gd name="T20" fmla="*/ 11 w 19"/>
                <a:gd name="T21" fmla="*/ 0 h 27"/>
                <a:gd name="T22" fmla="*/ 14 w 19"/>
                <a:gd name="T23" fmla="*/ 1 h 27"/>
                <a:gd name="T24" fmla="*/ 17 w 19"/>
                <a:gd name="T25" fmla="*/ 3 h 27"/>
                <a:gd name="T26" fmla="*/ 18 w 19"/>
                <a:gd name="T27" fmla="*/ 7 h 27"/>
                <a:gd name="T28" fmla="*/ 19 w 19"/>
                <a:gd name="T29" fmla="*/ 17 h 27"/>
                <a:gd name="T30" fmla="*/ 19 w 19"/>
                <a:gd name="T31" fmla="*/ 22 h 27"/>
                <a:gd name="T32" fmla="*/ 17 w 19"/>
                <a:gd name="T33" fmla="*/ 24 h 27"/>
                <a:gd name="T34" fmla="*/ 15 w 19"/>
                <a:gd name="T35" fmla="*/ 26 h 27"/>
                <a:gd name="T36" fmla="*/ 11 w 19"/>
                <a:gd name="T37" fmla="*/ 27 h 27"/>
                <a:gd name="T38" fmla="*/ 14 w 19"/>
                <a:gd name="T39" fmla="*/ 9 h 27"/>
                <a:gd name="T40" fmla="*/ 12 w 19"/>
                <a:gd name="T41" fmla="*/ 5 h 27"/>
                <a:gd name="T42" fmla="*/ 9 w 19"/>
                <a:gd name="T43" fmla="*/ 4 h 27"/>
                <a:gd name="T44" fmla="*/ 6 w 19"/>
                <a:gd name="T45" fmla="*/ 4 h 27"/>
                <a:gd name="T46" fmla="*/ 5 w 19"/>
                <a:gd name="T47" fmla="*/ 6 h 27"/>
                <a:gd name="T48" fmla="*/ 4 w 19"/>
                <a:gd name="T49" fmla="*/ 8 h 27"/>
                <a:gd name="T50" fmla="*/ 4 w 19"/>
                <a:gd name="T51" fmla="*/ 10 h 27"/>
                <a:gd name="T52" fmla="*/ 5 w 19"/>
                <a:gd name="T53" fmla="*/ 19 h 27"/>
                <a:gd name="T54" fmla="*/ 7 w 19"/>
                <a:gd name="T55" fmla="*/ 23 h 27"/>
                <a:gd name="T56" fmla="*/ 11 w 19"/>
                <a:gd name="T57" fmla="*/ 23 h 27"/>
                <a:gd name="T58" fmla="*/ 13 w 19"/>
                <a:gd name="T59" fmla="*/ 23 h 27"/>
                <a:gd name="T60" fmla="*/ 14 w 19"/>
                <a:gd name="T61" fmla="*/ 22 h 27"/>
                <a:gd name="T62" fmla="*/ 15 w 19"/>
                <a:gd name="T63" fmla="*/ 20 h 27"/>
                <a:gd name="T64" fmla="*/ 15 w 19"/>
                <a:gd name="T65" fmla="*/ 17 h 27"/>
                <a:gd name="T66" fmla="*/ 14 w 19"/>
                <a:gd name="T6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27">
                  <a:moveTo>
                    <a:pt x="11" y="27"/>
                  </a:moveTo>
                  <a:cubicBezTo>
                    <a:pt x="10" y="27"/>
                    <a:pt x="9" y="27"/>
                    <a:pt x="8" y="27"/>
                  </a:cubicBezTo>
                  <a:cubicBezTo>
                    <a:pt x="7" y="27"/>
                    <a:pt x="6" y="26"/>
                    <a:pt x="5" y="26"/>
                  </a:cubicBezTo>
                  <a:cubicBezTo>
                    <a:pt x="4" y="25"/>
                    <a:pt x="3" y="25"/>
                    <a:pt x="3" y="24"/>
                  </a:cubicBezTo>
                  <a:cubicBezTo>
                    <a:pt x="2" y="23"/>
                    <a:pt x="2" y="22"/>
                    <a:pt x="1" y="2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6" y="1"/>
                    <a:pt x="7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5" y="2"/>
                    <a:pt x="16" y="2"/>
                    <a:pt x="17" y="3"/>
                  </a:cubicBezTo>
                  <a:cubicBezTo>
                    <a:pt x="17" y="4"/>
                    <a:pt x="18" y="6"/>
                    <a:pt x="18" y="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9"/>
                    <a:pt x="19" y="20"/>
                    <a:pt x="19" y="22"/>
                  </a:cubicBezTo>
                  <a:cubicBezTo>
                    <a:pt x="18" y="23"/>
                    <a:pt x="18" y="24"/>
                    <a:pt x="17" y="24"/>
                  </a:cubicBezTo>
                  <a:cubicBezTo>
                    <a:pt x="16" y="25"/>
                    <a:pt x="16" y="26"/>
                    <a:pt x="15" y="26"/>
                  </a:cubicBezTo>
                  <a:cubicBezTo>
                    <a:pt x="14" y="26"/>
                    <a:pt x="13" y="26"/>
                    <a:pt x="11" y="27"/>
                  </a:cubicBezTo>
                  <a:close/>
                  <a:moveTo>
                    <a:pt x="14" y="9"/>
                  </a:moveTo>
                  <a:cubicBezTo>
                    <a:pt x="14" y="7"/>
                    <a:pt x="13" y="5"/>
                    <a:pt x="12" y="5"/>
                  </a:cubicBezTo>
                  <a:cubicBezTo>
                    <a:pt x="12" y="4"/>
                    <a:pt x="10" y="3"/>
                    <a:pt x="9" y="4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6" y="22"/>
                    <a:pt x="7" y="23"/>
                  </a:cubicBezTo>
                  <a:cubicBezTo>
                    <a:pt x="8" y="23"/>
                    <a:pt x="9" y="23"/>
                    <a:pt x="11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5" y="21"/>
                    <a:pt x="15" y="21"/>
                    <a:pt x="15" y="20"/>
                  </a:cubicBezTo>
                  <a:cubicBezTo>
                    <a:pt x="15" y="19"/>
                    <a:pt x="15" y="19"/>
                    <a:pt x="15" y="17"/>
                  </a:cubicBezTo>
                  <a:lnTo>
                    <a:pt x="14" y="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6" name="Freeform 152"/>
            <p:cNvSpPr/>
            <p:nvPr/>
          </p:nvSpPr>
          <p:spPr bwMode="auto">
            <a:xfrm>
              <a:off x="1338263" y="2716012"/>
              <a:ext cx="28575" cy="66675"/>
            </a:xfrm>
            <a:custGeom>
              <a:avLst/>
              <a:gdLst>
                <a:gd name="T0" fmla="*/ 10 w 11"/>
                <a:gd name="T1" fmla="*/ 26 h 26"/>
                <a:gd name="T2" fmla="*/ 8 w 11"/>
                <a:gd name="T3" fmla="*/ 26 h 26"/>
                <a:gd name="T4" fmla="*/ 7 w 11"/>
                <a:gd name="T5" fmla="*/ 26 h 26"/>
                <a:gd name="T6" fmla="*/ 7 w 11"/>
                <a:gd name="T7" fmla="*/ 25 h 26"/>
                <a:gd name="T8" fmla="*/ 4 w 11"/>
                <a:gd name="T9" fmla="*/ 6 h 26"/>
                <a:gd name="T10" fmla="*/ 4 w 11"/>
                <a:gd name="T11" fmla="*/ 6 h 26"/>
                <a:gd name="T12" fmla="*/ 3 w 11"/>
                <a:gd name="T13" fmla="*/ 5 h 26"/>
                <a:gd name="T14" fmla="*/ 1 w 11"/>
                <a:gd name="T15" fmla="*/ 6 h 26"/>
                <a:gd name="T16" fmla="*/ 0 w 11"/>
                <a:gd name="T17" fmla="*/ 6 h 26"/>
                <a:gd name="T18" fmla="*/ 0 w 11"/>
                <a:gd name="T19" fmla="*/ 5 h 26"/>
                <a:gd name="T20" fmla="*/ 0 w 11"/>
                <a:gd name="T21" fmla="*/ 4 h 26"/>
                <a:gd name="T22" fmla="*/ 0 w 11"/>
                <a:gd name="T23" fmla="*/ 3 h 26"/>
                <a:gd name="T24" fmla="*/ 1 w 11"/>
                <a:gd name="T25" fmla="*/ 3 h 26"/>
                <a:gd name="T26" fmla="*/ 3 w 11"/>
                <a:gd name="T27" fmla="*/ 1 h 26"/>
                <a:gd name="T28" fmla="*/ 4 w 11"/>
                <a:gd name="T29" fmla="*/ 1 h 26"/>
                <a:gd name="T30" fmla="*/ 5 w 11"/>
                <a:gd name="T31" fmla="*/ 1 h 26"/>
                <a:gd name="T32" fmla="*/ 7 w 11"/>
                <a:gd name="T33" fmla="*/ 0 h 26"/>
                <a:gd name="T34" fmla="*/ 8 w 11"/>
                <a:gd name="T35" fmla="*/ 1 h 26"/>
                <a:gd name="T36" fmla="*/ 8 w 11"/>
                <a:gd name="T37" fmla="*/ 2 h 26"/>
                <a:gd name="T38" fmla="*/ 11 w 11"/>
                <a:gd name="T39" fmla="*/ 25 h 26"/>
                <a:gd name="T40" fmla="*/ 11 w 11"/>
                <a:gd name="T41" fmla="*/ 26 h 26"/>
                <a:gd name="T42" fmla="*/ 10 w 11"/>
                <a:gd name="T4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26">
                  <a:moveTo>
                    <a:pt x="10" y="26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1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6"/>
                    <a:pt x="11" y="26"/>
                  </a:cubicBezTo>
                  <a:cubicBezTo>
                    <a:pt x="11" y="26"/>
                    <a:pt x="10" y="26"/>
                    <a:pt x="1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7" name="Freeform 153"/>
            <p:cNvSpPr/>
            <p:nvPr/>
          </p:nvSpPr>
          <p:spPr bwMode="auto">
            <a:xfrm>
              <a:off x="1371601" y="2713631"/>
              <a:ext cx="20240" cy="20241"/>
            </a:xfrm>
            <a:custGeom>
              <a:avLst/>
              <a:gdLst>
                <a:gd name="T0" fmla="*/ 8 w 8"/>
                <a:gd name="T1" fmla="*/ 6 h 8"/>
                <a:gd name="T2" fmla="*/ 8 w 8"/>
                <a:gd name="T3" fmla="*/ 7 h 8"/>
                <a:gd name="T4" fmla="*/ 2 w 8"/>
                <a:gd name="T5" fmla="*/ 8 h 8"/>
                <a:gd name="T6" fmla="*/ 1 w 8"/>
                <a:gd name="T7" fmla="*/ 7 h 8"/>
                <a:gd name="T8" fmla="*/ 1 w 8"/>
                <a:gd name="T9" fmla="*/ 2 h 8"/>
                <a:gd name="T10" fmla="*/ 1 w 8"/>
                <a:gd name="T11" fmla="*/ 1 h 8"/>
                <a:gd name="T12" fmla="*/ 7 w 8"/>
                <a:gd name="T13" fmla="*/ 0 h 8"/>
                <a:gd name="T14" fmla="*/ 8 w 8"/>
                <a:gd name="T15" fmla="*/ 1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8" name="Freeform 154"/>
            <p:cNvSpPr/>
            <p:nvPr/>
          </p:nvSpPr>
          <p:spPr bwMode="auto">
            <a:xfrm>
              <a:off x="1397794" y="2710060"/>
              <a:ext cx="20240" cy="21431"/>
            </a:xfrm>
            <a:custGeom>
              <a:avLst/>
              <a:gdLst>
                <a:gd name="T0" fmla="*/ 8 w 8"/>
                <a:gd name="T1" fmla="*/ 6 h 8"/>
                <a:gd name="T2" fmla="*/ 7 w 8"/>
                <a:gd name="T3" fmla="*/ 7 h 8"/>
                <a:gd name="T4" fmla="*/ 2 w 8"/>
                <a:gd name="T5" fmla="*/ 8 h 8"/>
                <a:gd name="T6" fmla="*/ 1 w 8"/>
                <a:gd name="T7" fmla="*/ 7 h 8"/>
                <a:gd name="T8" fmla="*/ 0 w 8"/>
                <a:gd name="T9" fmla="*/ 2 h 8"/>
                <a:gd name="T10" fmla="*/ 1 w 8"/>
                <a:gd name="T11" fmla="*/ 1 h 8"/>
                <a:gd name="T12" fmla="*/ 6 w 8"/>
                <a:gd name="T13" fmla="*/ 0 h 8"/>
                <a:gd name="T14" fmla="*/ 8 w 8"/>
                <a:gd name="T15" fmla="*/ 1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6"/>
                    <a:pt x="8" y="7"/>
                    <a:pt x="7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9" name="Freeform 155"/>
            <p:cNvSpPr/>
            <p:nvPr/>
          </p:nvSpPr>
          <p:spPr bwMode="auto">
            <a:xfrm>
              <a:off x="1422797" y="2707678"/>
              <a:ext cx="21431" cy="17860"/>
            </a:xfrm>
            <a:custGeom>
              <a:avLst/>
              <a:gdLst>
                <a:gd name="T0" fmla="*/ 8 w 8"/>
                <a:gd name="T1" fmla="*/ 6 h 7"/>
                <a:gd name="T2" fmla="*/ 7 w 8"/>
                <a:gd name="T3" fmla="*/ 7 h 7"/>
                <a:gd name="T4" fmla="*/ 2 w 8"/>
                <a:gd name="T5" fmla="*/ 7 h 7"/>
                <a:gd name="T6" fmla="*/ 1 w 8"/>
                <a:gd name="T7" fmla="*/ 7 h 7"/>
                <a:gd name="T8" fmla="*/ 0 w 8"/>
                <a:gd name="T9" fmla="*/ 2 h 7"/>
                <a:gd name="T10" fmla="*/ 1 w 8"/>
                <a:gd name="T11" fmla="*/ 1 h 7"/>
                <a:gd name="T12" fmla="*/ 6 w 8"/>
                <a:gd name="T13" fmla="*/ 0 h 7"/>
                <a:gd name="T14" fmla="*/ 7 w 8"/>
                <a:gd name="T15" fmla="*/ 1 h 7"/>
                <a:gd name="T16" fmla="*/ 8 w 8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6"/>
                  </a:moveTo>
                  <a:cubicBezTo>
                    <a:pt x="8" y="6"/>
                    <a:pt x="8" y="7"/>
                    <a:pt x="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0" name="Freeform 156"/>
            <p:cNvSpPr/>
            <p:nvPr/>
          </p:nvSpPr>
          <p:spPr bwMode="auto">
            <a:xfrm>
              <a:off x="1376363" y="2736253"/>
              <a:ext cx="21431" cy="20241"/>
            </a:xfrm>
            <a:custGeom>
              <a:avLst/>
              <a:gdLst>
                <a:gd name="T0" fmla="*/ 7 w 8"/>
                <a:gd name="T1" fmla="*/ 6 h 8"/>
                <a:gd name="T2" fmla="*/ 7 w 8"/>
                <a:gd name="T3" fmla="*/ 7 h 8"/>
                <a:gd name="T4" fmla="*/ 1 w 8"/>
                <a:gd name="T5" fmla="*/ 8 h 8"/>
                <a:gd name="T6" fmla="*/ 0 w 8"/>
                <a:gd name="T7" fmla="*/ 7 h 8"/>
                <a:gd name="T8" fmla="*/ 0 w 8"/>
                <a:gd name="T9" fmla="*/ 2 h 8"/>
                <a:gd name="T10" fmla="*/ 0 w 8"/>
                <a:gd name="T11" fmla="*/ 1 h 8"/>
                <a:gd name="T12" fmla="*/ 6 w 8"/>
                <a:gd name="T13" fmla="*/ 0 h 8"/>
                <a:gd name="T14" fmla="*/ 7 w 8"/>
                <a:gd name="T15" fmla="*/ 1 h 8"/>
                <a:gd name="T16" fmla="*/ 7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8" y="7"/>
                    <a:pt x="7" y="7"/>
                    <a:pt x="7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1" name="Freeform 157"/>
            <p:cNvSpPr/>
            <p:nvPr/>
          </p:nvSpPr>
          <p:spPr bwMode="auto">
            <a:xfrm>
              <a:off x="1400176" y="2733872"/>
              <a:ext cx="20240" cy="20241"/>
            </a:xfrm>
            <a:custGeom>
              <a:avLst/>
              <a:gdLst>
                <a:gd name="T0" fmla="*/ 8 w 8"/>
                <a:gd name="T1" fmla="*/ 6 h 8"/>
                <a:gd name="T2" fmla="*/ 7 w 8"/>
                <a:gd name="T3" fmla="*/ 7 h 8"/>
                <a:gd name="T4" fmla="*/ 2 w 8"/>
                <a:gd name="T5" fmla="*/ 8 h 8"/>
                <a:gd name="T6" fmla="*/ 1 w 8"/>
                <a:gd name="T7" fmla="*/ 7 h 8"/>
                <a:gd name="T8" fmla="*/ 0 w 8"/>
                <a:gd name="T9" fmla="*/ 2 h 8"/>
                <a:gd name="T10" fmla="*/ 1 w 8"/>
                <a:gd name="T11" fmla="*/ 1 h 8"/>
                <a:gd name="T12" fmla="*/ 7 w 8"/>
                <a:gd name="T13" fmla="*/ 0 h 8"/>
                <a:gd name="T14" fmla="*/ 8 w 8"/>
                <a:gd name="T15" fmla="*/ 1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8" y="7"/>
                    <a:pt x="7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2" name="Freeform 158"/>
            <p:cNvSpPr/>
            <p:nvPr/>
          </p:nvSpPr>
          <p:spPr bwMode="auto">
            <a:xfrm>
              <a:off x="1425178" y="2731490"/>
              <a:ext cx="21431" cy="20241"/>
            </a:xfrm>
            <a:custGeom>
              <a:avLst/>
              <a:gdLst>
                <a:gd name="T0" fmla="*/ 8 w 8"/>
                <a:gd name="T1" fmla="*/ 6 h 8"/>
                <a:gd name="T2" fmla="*/ 7 w 8"/>
                <a:gd name="T3" fmla="*/ 7 h 8"/>
                <a:gd name="T4" fmla="*/ 2 w 8"/>
                <a:gd name="T5" fmla="*/ 7 h 8"/>
                <a:gd name="T6" fmla="*/ 1 w 8"/>
                <a:gd name="T7" fmla="*/ 7 h 8"/>
                <a:gd name="T8" fmla="*/ 0 w 8"/>
                <a:gd name="T9" fmla="*/ 2 h 8"/>
                <a:gd name="T10" fmla="*/ 1 w 8"/>
                <a:gd name="T11" fmla="*/ 1 h 8"/>
                <a:gd name="T12" fmla="*/ 6 w 8"/>
                <a:gd name="T13" fmla="*/ 0 h 8"/>
                <a:gd name="T14" fmla="*/ 7 w 8"/>
                <a:gd name="T15" fmla="*/ 1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6"/>
                    <a:pt x="8" y="7"/>
                    <a:pt x="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3" name="Freeform 159"/>
            <p:cNvSpPr/>
            <p:nvPr/>
          </p:nvSpPr>
          <p:spPr bwMode="auto">
            <a:xfrm>
              <a:off x="1378744" y="2758876"/>
              <a:ext cx="21431" cy="21431"/>
            </a:xfrm>
            <a:custGeom>
              <a:avLst/>
              <a:gdLst>
                <a:gd name="T0" fmla="*/ 8 w 8"/>
                <a:gd name="T1" fmla="*/ 6 h 8"/>
                <a:gd name="T2" fmla="*/ 7 w 8"/>
                <a:gd name="T3" fmla="*/ 7 h 8"/>
                <a:gd name="T4" fmla="*/ 1 w 8"/>
                <a:gd name="T5" fmla="*/ 8 h 8"/>
                <a:gd name="T6" fmla="*/ 0 w 8"/>
                <a:gd name="T7" fmla="*/ 7 h 8"/>
                <a:gd name="T8" fmla="*/ 0 w 8"/>
                <a:gd name="T9" fmla="*/ 2 h 8"/>
                <a:gd name="T10" fmla="*/ 1 w 8"/>
                <a:gd name="T11" fmla="*/ 1 h 8"/>
                <a:gd name="T12" fmla="*/ 6 w 8"/>
                <a:gd name="T13" fmla="*/ 1 h 8"/>
                <a:gd name="T14" fmla="*/ 7 w 8"/>
                <a:gd name="T15" fmla="*/ 1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7"/>
                    <a:pt x="7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7" y="1"/>
                    <a:pt x="7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4" name="Freeform 160"/>
            <p:cNvSpPr/>
            <p:nvPr/>
          </p:nvSpPr>
          <p:spPr bwMode="auto">
            <a:xfrm>
              <a:off x="1404938" y="2756494"/>
              <a:ext cx="17859" cy="21431"/>
            </a:xfrm>
            <a:custGeom>
              <a:avLst/>
              <a:gdLst>
                <a:gd name="T0" fmla="*/ 7 w 7"/>
                <a:gd name="T1" fmla="*/ 6 h 8"/>
                <a:gd name="T2" fmla="*/ 7 w 7"/>
                <a:gd name="T3" fmla="*/ 7 h 8"/>
                <a:gd name="T4" fmla="*/ 1 w 7"/>
                <a:gd name="T5" fmla="*/ 8 h 8"/>
                <a:gd name="T6" fmla="*/ 0 w 7"/>
                <a:gd name="T7" fmla="*/ 7 h 8"/>
                <a:gd name="T8" fmla="*/ 0 w 7"/>
                <a:gd name="T9" fmla="*/ 2 h 8"/>
                <a:gd name="T10" fmla="*/ 0 w 7"/>
                <a:gd name="T11" fmla="*/ 1 h 8"/>
                <a:gd name="T12" fmla="*/ 6 w 7"/>
                <a:gd name="T13" fmla="*/ 0 h 8"/>
                <a:gd name="T14" fmla="*/ 7 w 7"/>
                <a:gd name="T15" fmla="*/ 1 h 8"/>
                <a:gd name="T16" fmla="*/ 7 w 7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7" y="6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5" name="Freeform 161"/>
            <p:cNvSpPr/>
            <p:nvPr/>
          </p:nvSpPr>
          <p:spPr bwMode="auto">
            <a:xfrm>
              <a:off x="1428751" y="2754113"/>
              <a:ext cx="20240" cy="20241"/>
            </a:xfrm>
            <a:custGeom>
              <a:avLst/>
              <a:gdLst>
                <a:gd name="T0" fmla="*/ 8 w 8"/>
                <a:gd name="T1" fmla="*/ 6 h 8"/>
                <a:gd name="T2" fmla="*/ 7 w 8"/>
                <a:gd name="T3" fmla="*/ 7 h 8"/>
                <a:gd name="T4" fmla="*/ 2 w 8"/>
                <a:gd name="T5" fmla="*/ 8 h 8"/>
                <a:gd name="T6" fmla="*/ 1 w 8"/>
                <a:gd name="T7" fmla="*/ 7 h 8"/>
                <a:gd name="T8" fmla="*/ 0 w 8"/>
                <a:gd name="T9" fmla="*/ 2 h 8"/>
                <a:gd name="T10" fmla="*/ 1 w 8"/>
                <a:gd name="T11" fmla="*/ 1 h 8"/>
                <a:gd name="T12" fmla="*/ 7 w 8"/>
                <a:gd name="T13" fmla="*/ 0 h 8"/>
                <a:gd name="T14" fmla="*/ 8 w 8"/>
                <a:gd name="T15" fmla="*/ 1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6"/>
                    <a:pt x="8" y="7"/>
                    <a:pt x="7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6" name="Freeform 162"/>
            <p:cNvSpPr>
              <a:spLocks noEditPoints="1"/>
            </p:cNvSpPr>
            <p:nvPr/>
          </p:nvSpPr>
          <p:spPr bwMode="auto">
            <a:xfrm>
              <a:off x="2303859" y="2020688"/>
              <a:ext cx="235744" cy="213122"/>
            </a:xfrm>
            <a:custGeom>
              <a:avLst/>
              <a:gdLst>
                <a:gd name="T0" fmla="*/ 70 w 92"/>
                <a:gd name="T1" fmla="*/ 12 h 83"/>
                <a:gd name="T2" fmla="*/ 68 w 92"/>
                <a:gd name="T3" fmla="*/ 13 h 83"/>
                <a:gd name="T4" fmla="*/ 67 w 92"/>
                <a:gd name="T5" fmla="*/ 4 h 83"/>
                <a:gd name="T6" fmla="*/ 63 w 92"/>
                <a:gd name="T7" fmla="*/ 1 h 83"/>
                <a:gd name="T8" fmla="*/ 61 w 92"/>
                <a:gd name="T9" fmla="*/ 1 h 83"/>
                <a:gd name="T10" fmla="*/ 58 w 92"/>
                <a:gd name="T11" fmla="*/ 6 h 83"/>
                <a:gd name="T12" fmla="*/ 59 w 92"/>
                <a:gd name="T13" fmla="*/ 14 h 83"/>
                <a:gd name="T14" fmla="*/ 26 w 92"/>
                <a:gd name="T15" fmla="*/ 18 h 83"/>
                <a:gd name="T16" fmla="*/ 25 w 92"/>
                <a:gd name="T17" fmla="*/ 10 h 83"/>
                <a:gd name="T18" fmla="*/ 20 w 92"/>
                <a:gd name="T19" fmla="*/ 6 h 83"/>
                <a:gd name="T20" fmla="*/ 19 w 92"/>
                <a:gd name="T21" fmla="*/ 6 h 83"/>
                <a:gd name="T22" fmla="*/ 15 w 92"/>
                <a:gd name="T23" fmla="*/ 11 h 83"/>
                <a:gd name="T24" fmla="*/ 16 w 92"/>
                <a:gd name="T25" fmla="*/ 19 h 83"/>
                <a:gd name="T26" fmla="*/ 15 w 92"/>
                <a:gd name="T27" fmla="*/ 19 h 83"/>
                <a:gd name="T28" fmla="*/ 1 w 92"/>
                <a:gd name="T29" fmla="*/ 36 h 83"/>
                <a:gd name="T30" fmla="*/ 5 w 92"/>
                <a:gd name="T31" fmla="*/ 68 h 83"/>
                <a:gd name="T32" fmla="*/ 23 w 92"/>
                <a:gd name="T33" fmla="*/ 82 h 83"/>
                <a:gd name="T34" fmla="*/ 78 w 92"/>
                <a:gd name="T35" fmla="*/ 75 h 83"/>
                <a:gd name="T36" fmla="*/ 91 w 92"/>
                <a:gd name="T37" fmla="*/ 58 h 83"/>
                <a:gd name="T38" fmla="*/ 87 w 92"/>
                <a:gd name="T39" fmla="*/ 26 h 83"/>
                <a:gd name="T40" fmla="*/ 70 w 92"/>
                <a:gd name="T41" fmla="*/ 12 h 83"/>
                <a:gd name="T42" fmla="*/ 84 w 92"/>
                <a:gd name="T43" fmla="*/ 58 h 83"/>
                <a:gd name="T44" fmla="*/ 77 w 92"/>
                <a:gd name="T45" fmla="*/ 68 h 83"/>
                <a:gd name="T46" fmla="*/ 22 w 92"/>
                <a:gd name="T47" fmla="*/ 75 h 83"/>
                <a:gd name="T48" fmla="*/ 12 w 92"/>
                <a:gd name="T49" fmla="*/ 67 h 83"/>
                <a:gd name="T50" fmla="*/ 8 w 92"/>
                <a:gd name="T51" fmla="*/ 36 h 83"/>
                <a:gd name="T52" fmla="*/ 16 w 92"/>
                <a:gd name="T53" fmla="*/ 26 h 83"/>
                <a:gd name="T54" fmla="*/ 17 w 92"/>
                <a:gd name="T55" fmla="*/ 26 h 83"/>
                <a:gd name="T56" fmla="*/ 18 w 92"/>
                <a:gd name="T57" fmla="*/ 30 h 83"/>
                <a:gd name="T58" fmla="*/ 22 w 92"/>
                <a:gd name="T59" fmla="*/ 33 h 83"/>
                <a:gd name="T60" fmla="*/ 24 w 92"/>
                <a:gd name="T61" fmla="*/ 33 h 83"/>
                <a:gd name="T62" fmla="*/ 28 w 92"/>
                <a:gd name="T63" fmla="*/ 28 h 83"/>
                <a:gd name="T64" fmla="*/ 27 w 92"/>
                <a:gd name="T65" fmla="*/ 24 h 83"/>
                <a:gd name="T66" fmla="*/ 59 w 92"/>
                <a:gd name="T67" fmla="*/ 20 h 83"/>
                <a:gd name="T68" fmla="*/ 60 w 92"/>
                <a:gd name="T69" fmla="*/ 25 h 83"/>
                <a:gd name="T70" fmla="*/ 65 w 92"/>
                <a:gd name="T71" fmla="*/ 28 h 83"/>
                <a:gd name="T72" fmla="*/ 66 w 92"/>
                <a:gd name="T73" fmla="*/ 28 h 83"/>
                <a:gd name="T74" fmla="*/ 70 w 92"/>
                <a:gd name="T75" fmla="*/ 23 h 83"/>
                <a:gd name="T76" fmla="*/ 69 w 92"/>
                <a:gd name="T77" fmla="*/ 19 h 83"/>
                <a:gd name="T78" fmla="*/ 71 w 92"/>
                <a:gd name="T79" fmla="*/ 19 h 83"/>
                <a:gd name="T80" fmla="*/ 80 w 92"/>
                <a:gd name="T81" fmla="*/ 27 h 83"/>
                <a:gd name="T82" fmla="*/ 84 w 92"/>
                <a:gd name="T83" fmla="*/ 5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83">
                  <a:moveTo>
                    <a:pt x="70" y="12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2"/>
                    <a:pt x="65" y="0"/>
                    <a:pt x="63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9" y="1"/>
                    <a:pt x="57" y="3"/>
                    <a:pt x="58" y="6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7"/>
                    <a:pt x="23" y="6"/>
                    <a:pt x="20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7" y="6"/>
                    <a:pt x="15" y="8"/>
                    <a:pt x="15" y="1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6" y="20"/>
                    <a:pt x="0" y="28"/>
                    <a:pt x="1" y="3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6" y="77"/>
                    <a:pt x="14" y="83"/>
                    <a:pt x="23" y="82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86" y="74"/>
                    <a:pt x="92" y="66"/>
                    <a:pt x="91" y="5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6" y="17"/>
                    <a:pt x="78" y="11"/>
                    <a:pt x="70" y="12"/>
                  </a:cubicBezTo>
                  <a:close/>
                  <a:moveTo>
                    <a:pt x="84" y="58"/>
                  </a:moveTo>
                  <a:cubicBezTo>
                    <a:pt x="85" y="63"/>
                    <a:pt x="82" y="68"/>
                    <a:pt x="77" y="68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7" y="76"/>
                    <a:pt x="13" y="72"/>
                    <a:pt x="12" y="6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1"/>
                    <a:pt x="11" y="26"/>
                    <a:pt x="1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2"/>
                    <a:pt x="20" y="34"/>
                    <a:pt x="22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6" y="33"/>
                    <a:pt x="28" y="31"/>
                    <a:pt x="28" y="28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7"/>
                    <a:pt x="62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8"/>
                    <a:pt x="70" y="26"/>
                    <a:pt x="70" y="23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6" y="18"/>
                    <a:pt x="80" y="22"/>
                    <a:pt x="80" y="27"/>
                  </a:cubicBezTo>
                  <a:lnTo>
                    <a:pt x="84" y="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7" name="Freeform 163"/>
            <p:cNvSpPr>
              <a:spLocks noEditPoints="1"/>
            </p:cNvSpPr>
            <p:nvPr/>
          </p:nvSpPr>
          <p:spPr bwMode="auto">
            <a:xfrm>
              <a:off x="2344340" y="2123081"/>
              <a:ext cx="51197" cy="66675"/>
            </a:xfrm>
            <a:custGeom>
              <a:avLst/>
              <a:gdLst>
                <a:gd name="T0" fmla="*/ 12 w 20"/>
                <a:gd name="T1" fmla="*/ 26 h 26"/>
                <a:gd name="T2" fmla="*/ 9 w 20"/>
                <a:gd name="T3" fmla="*/ 26 h 26"/>
                <a:gd name="T4" fmla="*/ 5 w 20"/>
                <a:gd name="T5" fmla="*/ 26 h 26"/>
                <a:gd name="T6" fmla="*/ 3 w 20"/>
                <a:gd name="T7" fmla="*/ 23 h 26"/>
                <a:gd name="T8" fmla="*/ 2 w 20"/>
                <a:gd name="T9" fmla="*/ 20 h 26"/>
                <a:gd name="T10" fmla="*/ 1 w 20"/>
                <a:gd name="T11" fmla="*/ 10 h 26"/>
                <a:gd name="T12" fmla="*/ 1 w 20"/>
                <a:gd name="T13" fmla="*/ 5 h 26"/>
                <a:gd name="T14" fmla="*/ 2 w 20"/>
                <a:gd name="T15" fmla="*/ 2 h 26"/>
                <a:gd name="T16" fmla="*/ 5 w 20"/>
                <a:gd name="T17" fmla="*/ 1 h 26"/>
                <a:gd name="T18" fmla="*/ 9 w 20"/>
                <a:gd name="T19" fmla="*/ 0 h 26"/>
                <a:gd name="T20" fmla="*/ 12 w 20"/>
                <a:gd name="T21" fmla="*/ 0 h 26"/>
                <a:gd name="T22" fmla="*/ 15 w 20"/>
                <a:gd name="T23" fmla="*/ 1 h 26"/>
                <a:gd name="T24" fmla="*/ 17 w 20"/>
                <a:gd name="T25" fmla="*/ 3 h 26"/>
                <a:gd name="T26" fmla="*/ 18 w 20"/>
                <a:gd name="T27" fmla="*/ 7 h 26"/>
                <a:gd name="T28" fmla="*/ 19 w 20"/>
                <a:gd name="T29" fmla="*/ 17 h 26"/>
                <a:gd name="T30" fmla="*/ 19 w 20"/>
                <a:gd name="T31" fmla="*/ 21 h 26"/>
                <a:gd name="T32" fmla="*/ 18 w 20"/>
                <a:gd name="T33" fmla="*/ 24 h 26"/>
                <a:gd name="T34" fmla="*/ 15 w 20"/>
                <a:gd name="T35" fmla="*/ 26 h 26"/>
                <a:gd name="T36" fmla="*/ 12 w 20"/>
                <a:gd name="T37" fmla="*/ 26 h 26"/>
                <a:gd name="T38" fmla="*/ 14 w 20"/>
                <a:gd name="T39" fmla="*/ 8 h 26"/>
                <a:gd name="T40" fmla="*/ 13 w 20"/>
                <a:gd name="T41" fmla="*/ 4 h 26"/>
                <a:gd name="T42" fmla="*/ 9 w 20"/>
                <a:gd name="T43" fmla="*/ 3 h 26"/>
                <a:gd name="T44" fmla="*/ 6 w 20"/>
                <a:gd name="T45" fmla="*/ 4 h 26"/>
                <a:gd name="T46" fmla="*/ 5 w 20"/>
                <a:gd name="T47" fmla="*/ 5 h 26"/>
                <a:gd name="T48" fmla="*/ 5 w 20"/>
                <a:gd name="T49" fmla="*/ 7 h 26"/>
                <a:gd name="T50" fmla="*/ 5 w 20"/>
                <a:gd name="T51" fmla="*/ 10 h 26"/>
                <a:gd name="T52" fmla="*/ 6 w 20"/>
                <a:gd name="T53" fmla="*/ 19 h 26"/>
                <a:gd name="T54" fmla="*/ 8 w 20"/>
                <a:gd name="T55" fmla="*/ 22 h 26"/>
                <a:gd name="T56" fmla="*/ 11 w 20"/>
                <a:gd name="T57" fmla="*/ 23 h 26"/>
                <a:gd name="T58" fmla="*/ 13 w 20"/>
                <a:gd name="T59" fmla="*/ 22 h 26"/>
                <a:gd name="T60" fmla="*/ 15 w 20"/>
                <a:gd name="T61" fmla="*/ 21 h 26"/>
                <a:gd name="T62" fmla="*/ 15 w 20"/>
                <a:gd name="T63" fmla="*/ 20 h 26"/>
                <a:gd name="T64" fmla="*/ 15 w 20"/>
                <a:gd name="T65" fmla="*/ 17 h 26"/>
                <a:gd name="T66" fmla="*/ 14 w 20"/>
                <a:gd name="T6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6">
                  <a:moveTo>
                    <a:pt x="12" y="26"/>
                  </a:moveTo>
                  <a:cubicBezTo>
                    <a:pt x="11" y="26"/>
                    <a:pt x="10" y="26"/>
                    <a:pt x="9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4" y="24"/>
                    <a:pt x="3" y="23"/>
                  </a:cubicBezTo>
                  <a:cubicBezTo>
                    <a:pt x="2" y="22"/>
                    <a:pt x="2" y="21"/>
                    <a:pt x="2" y="2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3" y="2"/>
                    <a:pt x="4" y="1"/>
                    <a:pt x="5" y="1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6" y="1"/>
                    <a:pt x="16" y="2"/>
                    <a:pt x="17" y="3"/>
                  </a:cubicBezTo>
                  <a:cubicBezTo>
                    <a:pt x="18" y="4"/>
                    <a:pt x="18" y="5"/>
                    <a:pt x="18" y="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8"/>
                    <a:pt x="20" y="20"/>
                    <a:pt x="19" y="21"/>
                  </a:cubicBezTo>
                  <a:cubicBezTo>
                    <a:pt x="19" y="22"/>
                    <a:pt x="18" y="23"/>
                    <a:pt x="18" y="24"/>
                  </a:cubicBezTo>
                  <a:cubicBezTo>
                    <a:pt x="17" y="25"/>
                    <a:pt x="16" y="25"/>
                    <a:pt x="15" y="26"/>
                  </a:cubicBezTo>
                  <a:cubicBezTo>
                    <a:pt x="14" y="26"/>
                    <a:pt x="13" y="26"/>
                    <a:pt x="12" y="26"/>
                  </a:cubicBezTo>
                  <a:close/>
                  <a:moveTo>
                    <a:pt x="14" y="8"/>
                  </a:moveTo>
                  <a:cubicBezTo>
                    <a:pt x="14" y="6"/>
                    <a:pt x="14" y="5"/>
                    <a:pt x="13" y="4"/>
                  </a:cubicBezTo>
                  <a:cubicBezTo>
                    <a:pt x="12" y="3"/>
                    <a:pt x="11" y="3"/>
                    <a:pt x="9" y="3"/>
                  </a:cubicBezTo>
                  <a:cubicBezTo>
                    <a:pt x="8" y="3"/>
                    <a:pt x="7" y="4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9"/>
                    <a:pt x="5" y="1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1"/>
                    <a:pt x="7" y="22"/>
                    <a:pt x="8" y="22"/>
                  </a:cubicBezTo>
                  <a:cubicBezTo>
                    <a:pt x="9" y="23"/>
                    <a:pt x="10" y="23"/>
                    <a:pt x="11" y="23"/>
                  </a:cubicBezTo>
                  <a:cubicBezTo>
                    <a:pt x="12" y="23"/>
                    <a:pt x="13" y="23"/>
                    <a:pt x="13" y="22"/>
                  </a:cubicBezTo>
                  <a:cubicBezTo>
                    <a:pt x="14" y="22"/>
                    <a:pt x="14" y="22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6" y="19"/>
                    <a:pt x="16" y="18"/>
                    <a:pt x="15" y="17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8" name="Freeform 164"/>
            <p:cNvSpPr/>
            <p:nvPr/>
          </p:nvSpPr>
          <p:spPr bwMode="auto">
            <a:xfrm>
              <a:off x="2395537" y="2118319"/>
              <a:ext cx="28575" cy="66675"/>
            </a:xfrm>
            <a:custGeom>
              <a:avLst/>
              <a:gdLst>
                <a:gd name="T0" fmla="*/ 10 w 11"/>
                <a:gd name="T1" fmla="*/ 26 h 26"/>
                <a:gd name="T2" fmla="*/ 8 w 11"/>
                <a:gd name="T3" fmla="*/ 26 h 26"/>
                <a:gd name="T4" fmla="*/ 7 w 11"/>
                <a:gd name="T5" fmla="*/ 26 h 26"/>
                <a:gd name="T6" fmla="*/ 7 w 11"/>
                <a:gd name="T7" fmla="*/ 25 h 26"/>
                <a:gd name="T8" fmla="*/ 5 w 11"/>
                <a:gd name="T9" fmla="*/ 6 h 26"/>
                <a:gd name="T10" fmla="*/ 4 w 11"/>
                <a:gd name="T11" fmla="*/ 5 h 26"/>
                <a:gd name="T12" fmla="*/ 4 w 11"/>
                <a:gd name="T13" fmla="*/ 5 h 26"/>
                <a:gd name="T14" fmla="*/ 1 w 11"/>
                <a:gd name="T15" fmla="*/ 5 h 26"/>
                <a:gd name="T16" fmla="*/ 0 w 11"/>
                <a:gd name="T17" fmla="*/ 5 h 26"/>
                <a:gd name="T18" fmla="*/ 0 w 11"/>
                <a:gd name="T19" fmla="*/ 5 h 26"/>
                <a:gd name="T20" fmla="*/ 0 w 11"/>
                <a:gd name="T21" fmla="*/ 3 h 26"/>
                <a:gd name="T22" fmla="*/ 0 w 11"/>
                <a:gd name="T23" fmla="*/ 3 h 26"/>
                <a:gd name="T24" fmla="*/ 1 w 11"/>
                <a:gd name="T25" fmla="*/ 2 h 26"/>
                <a:gd name="T26" fmla="*/ 4 w 11"/>
                <a:gd name="T27" fmla="*/ 1 h 26"/>
                <a:gd name="T28" fmla="*/ 4 w 11"/>
                <a:gd name="T29" fmla="*/ 1 h 26"/>
                <a:gd name="T30" fmla="*/ 5 w 11"/>
                <a:gd name="T31" fmla="*/ 0 h 26"/>
                <a:gd name="T32" fmla="*/ 7 w 11"/>
                <a:gd name="T33" fmla="*/ 0 h 26"/>
                <a:gd name="T34" fmla="*/ 8 w 11"/>
                <a:gd name="T35" fmla="*/ 0 h 26"/>
                <a:gd name="T36" fmla="*/ 8 w 11"/>
                <a:gd name="T37" fmla="*/ 1 h 26"/>
                <a:gd name="T38" fmla="*/ 11 w 11"/>
                <a:gd name="T39" fmla="*/ 24 h 26"/>
                <a:gd name="T40" fmla="*/ 11 w 11"/>
                <a:gd name="T41" fmla="*/ 25 h 26"/>
                <a:gd name="T42" fmla="*/ 10 w 11"/>
                <a:gd name="T4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26">
                  <a:moveTo>
                    <a:pt x="10" y="26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7" y="25"/>
                    <a:pt x="7" y="2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0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9" name="Freeform 165"/>
            <p:cNvSpPr/>
            <p:nvPr/>
          </p:nvSpPr>
          <p:spPr bwMode="auto">
            <a:xfrm>
              <a:off x="2432447" y="2115938"/>
              <a:ext cx="20240" cy="17860"/>
            </a:xfrm>
            <a:custGeom>
              <a:avLst/>
              <a:gdLst>
                <a:gd name="T0" fmla="*/ 8 w 8"/>
                <a:gd name="T1" fmla="*/ 6 h 7"/>
                <a:gd name="T2" fmla="*/ 7 w 8"/>
                <a:gd name="T3" fmla="*/ 7 h 7"/>
                <a:gd name="T4" fmla="*/ 2 w 8"/>
                <a:gd name="T5" fmla="*/ 7 h 7"/>
                <a:gd name="T6" fmla="*/ 1 w 8"/>
                <a:gd name="T7" fmla="*/ 7 h 7"/>
                <a:gd name="T8" fmla="*/ 0 w 8"/>
                <a:gd name="T9" fmla="*/ 2 h 7"/>
                <a:gd name="T10" fmla="*/ 1 w 8"/>
                <a:gd name="T11" fmla="*/ 1 h 7"/>
                <a:gd name="T12" fmla="*/ 6 w 8"/>
                <a:gd name="T13" fmla="*/ 0 h 7"/>
                <a:gd name="T14" fmla="*/ 7 w 8"/>
                <a:gd name="T15" fmla="*/ 1 h 7"/>
                <a:gd name="T16" fmla="*/ 8 w 8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6"/>
                  </a:moveTo>
                  <a:cubicBezTo>
                    <a:pt x="8" y="6"/>
                    <a:pt x="8" y="7"/>
                    <a:pt x="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0" name="Freeform 166"/>
            <p:cNvSpPr/>
            <p:nvPr/>
          </p:nvSpPr>
          <p:spPr bwMode="auto">
            <a:xfrm>
              <a:off x="2457450" y="2113557"/>
              <a:ext cx="21431" cy="17860"/>
            </a:xfrm>
            <a:custGeom>
              <a:avLst/>
              <a:gdLst>
                <a:gd name="T0" fmla="*/ 8 w 8"/>
                <a:gd name="T1" fmla="*/ 5 h 7"/>
                <a:gd name="T2" fmla="*/ 7 w 8"/>
                <a:gd name="T3" fmla="*/ 7 h 7"/>
                <a:gd name="T4" fmla="*/ 1 w 8"/>
                <a:gd name="T5" fmla="*/ 7 h 7"/>
                <a:gd name="T6" fmla="*/ 0 w 8"/>
                <a:gd name="T7" fmla="*/ 6 h 7"/>
                <a:gd name="T8" fmla="*/ 0 w 8"/>
                <a:gd name="T9" fmla="*/ 1 h 7"/>
                <a:gd name="T10" fmla="*/ 1 w 8"/>
                <a:gd name="T11" fmla="*/ 0 h 7"/>
                <a:gd name="T12" fmla="*/ 6 w 8"/>
                <a:gd name="T13" fmla="*/ 0 h 7"/>
                <a:gd name="T14" fmla="*/ 7 w 8"/>
                <a:gd name="T15" fmla="*/ 1 h 7"/>
                <a:gd name="T16" fmla="*/ 8 w 8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5"/>
                  </a:moveTo>
                  <a:cubicBezTo>
                    <a:pt x="8" y="6"/>
                    <a:pt x="7" y="6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1" name="Freeform 167"/>
            <p:cNvSpPr/>
            <p:nvPr/>
          </p:nvSpPr>
          <p:spPr bwMode="auto">
            <a:xfrm>
              <a:off x="2481262" y="2107603"/>
              <a:ext cx="20240" cy="21431"/>
            </a:xfrm>
            <a:custGeom>
              <a:avLst/>
              <a:gdLst>
                <a:gd name="T0" fmla="*/ 8 w 8"/>
                <a:gd name="T1" fmla="*/ 6 h 8"/>
                <a:gd name="T2" fmla="*/ 8 w 8"/>
                <a:gd name="T3" fmla="*/ 7 h 8"/>
                <a:gd name="T4" fmla="*/ 2 w 8"/>
                <a:gd name="T5" fmla="*/ 8 h 8"/>
                <a:gd name="T6" fmla="*/ 1 w 8"/>
                <a:gd name="T7" fmla="*/ 7 h 8"/>
                <a:gd name="T8" fmla="*/ 1 w 8"/>
                <a:gd name="T9" fmla="*/ 2 h 8"/>
                <a:gd name="T10" fmla="*/ 1 w 8"/>
                <a:gd name="T11" fmla="*/ 1 h 8"/>
                <a:gd name="T12" fmla="*/ 7 w 8"/>
                <a:gd name="T13" fmla="*/ 0 h 8"/>
                <a:gd name="T14" fmla="*/ 8 w 8"/>
                <a:gd name="T15" fmla="*/ 1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8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2" name="Freeform 168"/>
            <p:cNvSpPr/>
            <p:nvPr/>
          </p:nvSpPr>
          <p:spPr bwMode="auto">
            <a:xfrm>
              <a:off x="2434828" y="2138560"/>
              <a:ext cx="20240" cy="21431"/>
            </a:xfrm>
            <a:custGeom>
              <a:avLst/>
              <a:gdLst>
                <a:gd name="T0" fmla="*/ 8 w 8"/>
                <a:gd name="T1" fmla="*/ 6 h 8"/>
                <a:gd name="T2" fmla="*/ 7 w 8"/>
                <a:gd name="T3" fmla="*/ 7 h 8"/>
                <a:gd name="T4" fmla="*/ 2 w 8"/>
                <a:gd name="T5" fmla="*/ 7 h 8"/>
                <a:gd name="T6" fmla="*/ 1 w 8"/>
                <a:gd name="T7" fmla="*/ 7 h 8"/>
                <a:gd name="T8" fmla="*/ 0 w 8"/>
                <a:gd name="T9" fmla="*/ 2 h 8"/>
                <a:gd name="T10" fmla="*/ 1 w 8"/>
                <a:gd name="T11" fmla="*/ 1 h 8"/>
                <a:gd name="T12" fmla="*/ 6 w 8"/>
                <a:gd name="T13" fmla="*/ 0 h 8"/>
                <a:gd name="T14" fmla="*/ 7 w 8"/>
                <a:gd name="T15" fmla="*/ 1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6"/>
                    <a:pt x="8" y="7"/>
                    <a:pt x="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3" name="Freeform 169"/>
            <p:cNvSpPr/>
            <p:nvPr/>
          </p:nvSpPr>
          <p:spPr bwMode="auto">
            <a:xfrm>
              <a:off x="2459831" y="2136178"/>
              <a:ext cx="21431" cy="17860"/>
            </a:xfrm>
            <a:custGeom>
              <a:avLst/>
              <a:gdLst>
                <a:gd name="T0" fmla="*/ 8 w 8"/>
                <a:gd name="T1" fmla="*/ 6 h 7"/>
                <a:gd name="T2" fmla="*/ 7 w 8"/>
                <a:gd name="T3" fmla="*/ 7 h 7"/>
                <a:gd name="T4" fmla="*/ 2 w 8"/>
                <a:gd name="T5" fmla="*/ 7 h 7"/>
                <a:gd name="T6" fmla="*/ 0 w 8"/>
                <a:gd name="T7" fmla="*/ 6 h 7"/>
                <a:gd name="T8" fmla="*/ 0 w 8"/>
                <a:gd name="T9" fmla="*/ 2 h 7"/>
                <a:gd name="T10" fmla="*/ 1 w 8"/>
                <a:gd name="T11" fmla="*/ 0 h 7"/>
                <a:gd name="T12" fmla="*/ 6 w 8"/>
                <a:gd name="T13" fmla="*/ 0 h 7"/>
                <a:gd name="T14" fmla="*/ 7 w 8"/>
                <a:gd name="T15" fmla="*/ 1 h 7"/>
                <a:gd name="T16" fmla="*/ 8 w 8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6"/>
                  </a:moveTo>
                  <a:cubicBezTo>
                    <a:pt x="8" y="6"/>
                    <a:pt x="7" y="7"/>
                    <a:pt x="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4" name="Freeform 170"/>
            <p:cNvSpPr/>
            <p:nvPr/>
          </p:nvSpPr>
          <p:spPr bwMode="auto">
            <a:xfrm>
              <a:off x="2486025" y="2133797"/>
              <a:ext cx="20240" cy="17860"/>
            </a:xfrm>
            <a:custGeom>
              <a:avLst/>
              <a:gdLst>
                <a:gd name="T0" fmla="*/ 8 w 8"/>
                <a:gd name="T1" fmla="*/ 5 h 7"/>
                <a:gd name="T2" fmla="*/ 7 w 8"/>
                <a:gd name="T3" fmla="*/ 6 h 7"/>
                <a:gd name="T4" fmla="*/ 1 w 8"/>
                <a:gd name="T5" fmla="*/ 7 h 7"/>
                <a:gd name="T6" fmla="*/ 0 w 8"/>
                <a:gd name="T7" fmla="*/ 6 h 7"/>
                <a:gd name="T8" fmla="*/ 0 w 8"/>
                <a:gd name="T9" fmla="*/ 1 h 7"/>
                <a:gd name="T10" fmla="*/ 1 w 8"/>
                <a:gd name="T11" fmla="*/ 0 h 7"/>
                <a:gd name="T12" fmla="*/ 6 w 8"/>
                <a:gd name="T13" fmla="*/ 0 h 7"/>
                <a:gd name="T14" fmla="*/ 7 w 8"/>
                <a:gd name="T15" fmla="*/ 0 h 7"/>
                <a:gd name="T16" fmla="*/ 8 w 8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5"/>
                  </a:moveTo>
                  <a:cubicBezTo>
                    <a:pt x="8" y="6"/>
                    <a:pt x="7" y="6"/>
                    <a:pt x="7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5" name="Freeform 171"/>
            <p:cNvSpPr/>
            <p:nvPr/>
          </p:nvSpPr>
          <p:spPr bwMode="auto">
            <a:xfrm>
              <a:off x="2437210" y="2162372"/>
              <a:ext cx="20240" cy="20241"/>
            </a:xfrm>
            <a:custGeom>
              <a:avLst/>
              <a:gdLst>
                <a:gd name="T0" fmla="*/ 8 w 8"/>
                <a:gd name="T1" fmla="*/ 6 h 8"/>
                <a:gd name="T2" fmla="*/ 7 w 8"/>
                <a:gd name="T3" fmla="*/ 7 h 8"/>
                <a:gd name="T4" fmla="*/ 2 w 8"/>
                <a:gd name="T5" fmla="*/ 8 h 8"/>
                <a:gd name="T6" fmla="*/ 1 w 8"/>
                <a:gd name="T7" fmla="*/ 7 h 8"/>
                <a:gd name="T8" fmla="*/ 0 w 8"/>
                <a:gd name="T9" fmla="*/ 2 h 8"/>
                <a:gd name="T10" fmla="*/ 1 w 8"/>
                <a:gd name="T11" fmla="*/ 1 h 8"/>
                <a:gd name="T12" fmla="*/ 6 w 8"/>
                <a:gd name="T13" fmla="*/ 0 h 8"/>
                <a:gd name="T14" fmla="*/ 7 w 8"/>
                <a:gd name="T15" fmla="*/ 1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6"/>
                    <a:pt x="8" y="7"/>
                    <a:pt x="7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6" name="Freeform 172"/>
            <p:cNvSpPr/>
            <p:nvPr/>
          </p:nvSpPr>
          <p:spPr bwMode="auto">
            <a:xfrm>
              <a:off x="2463403" y="2159991"/>
              <a:ext cx="20240" cy="17860"/>
            </a:xfrm>
            <a:custGeom>
              <a:avLst/>
              <a:gdLst>
                <a:gd name="T0" fmla="*/ 8 w 8"/>
                <a:gd name="T1" fmla="*/ 6 h 7"/>
                <a:gd name="T2" fmla="*/ 7 w 8"/>
                <a:gd name="T3" fmla="*/ 7 h 7"/>
                <a:gd name="T4" fmla="*/ 2 w 8"/>
                <a:gd name="T5" fmla="*/ 7 h 7"/>
                <a:gd name="T6" fmla="*/ 1 w 8"/>
                <a:gd name="T7" fmla="*/ 7 h 7"/>
                <a:gd name="T8" fmla="*/ 0 w 8"/>
                <a:gd name="T9" fmla="*/ 2 h 7"/>
                <a:gd name="T10" fmla="*/ 1 w 8"/>
                <a:gd name="T11" fmla="*/ 1 h 7"/>
                <a:gd name="T12" fmla="*/ 6 w 8"/>
                <a:gd name="T13" fmla="*/ 0 h 7"/>
                <a:gd name="T14" fmla="*/ 7 w 8"/>
                <a:gd name="T15" fmla="*/ 1 h 7"/>
                <a:gd name="T16" fmla="*/ 8 w 8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6"/>
                  </a:moveTo>
                  <a:cubicBezTo>
                    <a:pt x="8" y="6"/>
                    <a:pt x="8" y="7"/>
                    <a:pt x="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7" name="Freeform 173"/>
            <p:cNvSpPr/>
            <p:nvPr/>
          </p:nvSpPr>
          <p:spPr bwMode="auto">
            <a:xfrm>
              <a:off x="2488406" y="2156419"/>
              <a:ext cx="20240" cy="17860"/>
            </a:xfrm>
            <a:custGeom>
              <a:avLst/>
              <a:gdLst>
                <a:gd name="T0" fmla="*/ 8 w 8"/>
                <a:gd name="T1" fmla="*/ 5 h 7"/>
                <a:gd name="T2" fmla="*/ 7 w 8"/>
                <a:gd name="T3" fmla="*/ 7 h 7"/>
                <a:gd name="T4" fmla="*/ 1 w 8"/>
                <a:gd name="T5" fmla="*/ 7 h 7"/>
                <a:gd name="T6" fmla="*/ 0 w 8"/>
                <a:gd name="T7" fmla="*/ 6 h 7"/>
                <a:gd name="T8" fmla="*/ 0 w 8"/>
                <a:gd name="T9" fmla="*/ 1 h 7"/>
                <a:gd name="T10" fmla="*/ 1 w 8"/>
                <a:gd name="T11" fmla="*/ 0 h 7"/>
                <a:gd name="T12" fmla="*/ 6 w 8"/>
                <a:gd name="T13" fmla="*/ 0 h 7"/>
                <a:gd name="T14" fmla="*/ 7 w 8"/>
                <a:gd name="T15" fmla="*/ 1 h 7"/>
                <a:gd name="T16" fmla="*/ 8 w 8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5"/>
                  </a:moveTo>
                  <a:cubicBezTo>
                    <a:pt x="8" y="6"/>
                    <a:pt x="7" y="6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8" name="Freeform 174"/>
            <p:cNvSpPr>
              <a:spLocks noEditPoints="1"/>
            </p:cNvSpPr>
            <p:nvPr/>
          </p:nvSpPr>
          <p:spPr bwMode="auto">
            <a:xfrm>
              <a:off x="1528763" y="2614810"/>
              <a:ext cx="135731" cy="194072"/>
            </a:xfrm>
            <a:custGeom>
              <a:avLst/>
              <a:gdLst>
                <a:gd name="T0" fmla="*/ 34 w 53"/>
                <a:gd name="T1" fmla="*/ 1 h 75"/>
                <a:gd name="T2" fmla="*/ 10 w 53"/>
                <a:gd name="T3" fmla="*/ 4 h 75"/>
                <a:gd name="T4" fmla="*/ 1 w 53"/>
                <a:gd name="T5" fmla="*/ 16 h 75"/>
                <a:gd name="T6" fmla="*/ 7 w 53"/>
                <a:gd name="T7" fmla="*/ 65 h 75"/>
                <a:gd name="T8" fmla="*/ 19 w 53"/>
                <a:gd name="T9" fmla="*/ 74 h 75"/>
                <a:gd name="T10" fmla="*/ 42 w 53"/>
                <a:gd name="T11" fmla="*/ 71 h 75"/>
                <a:gd name="T12" fmla="*/ 52 w 53"/>
                <a:gd name="T13" fmla="*/ 59 h 75"/>
                <a:gd name="T14" fmla="*/ 46 w 53"/>
                <a:gd name="T15" fmla="*/ 11 h 75"/>
                <a:gd name="T16" fmla="*/ 34 w 53"/>
                <a:gd name="T17" fmla="*/ 1 h 75"/>
                <a:gd name="T18" fmla="*/ 47 w 53"/>
                <a:gd name="T19" fmla="*/ 60 h 75"/>
                <a:gd name="T20" fmla="*/ 42 w 53"/>
                <a:gd name="T21" fmla="*/ 67 h 75"/>
                <a:gd name="T22" fmla="*/ 18 w 53"/>
                <a:gd name="T23" fmla="*/ 69 h 75"/>
                <a:gd name="T24" fmla="*/ 12 w 53"/>
                <a:gd name="T25" fmla="*/ 64 h 75"/>
                <a:gd name="T26" fmla="*/ 6 w 53"/>
                <a:gd name="T27" fmla="*/ 16 h 75"/>
                <a:gd name="T28" fmla="*/ 11 w 53"/>
                <a:gd name="T29" fmla="*/ 9 h 75"/>
                <a:gd name="T30" fmla="*/ 34 w 53"/>
                <a:gd name="T31" fmla="*/ 6 h 75"/>
                <a:gd name="T32" fmla="*/ 41 w 53"/>
                <a:gd name="T33" fmla="*/ 11 h 75"/>
                <a:gd name="T34" fmla="*/ 47 w 53"/>
                <a:gd name="T35" fmla="*/ 6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5">
                  <a:moveTo>
                    <a:pt x="34" y="1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4" y="5"/>
                    <a:pt x="0" y="10"/>
                    <a:pt x="1" y="1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8" y="71"/>
                    <a:pt x="13" y="75"/>
                    <a:pt x="19" y="74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9" y="71"/>
                    <a:pt x="53" y="65"/>
                    <a:pt x="52" y="59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4"/>
                    <a:pt x="40" y="0"/>
                    <a:pt x="34" y="1"/>
                  </a:cubicBezTo>
                  <a:close/>
                  <a:moveTo>
                    <a:pt x="47" y="60"/>
                  </a:moveTo>
                  <a:cubicBezTo>
                    <a:pt x="48" y="63"/>
                    <a:pt x="45" y="66"/>
                    <a:pt x="42" y="6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5" y="70"/>
                    <a:pt x="12" y="67"/>
                    <a:pt x="12" y="6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2"/>
                    <a:pt x="8" y="9"/>
                    <a:pt x="11" y="9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8" y="5"/>
                    <a:pt x="41" y="8"/>
                    <a:pt x="41" y="11"/>
                  </a:cubicBezTo>
                  <a:lnTo>
                    <a:pt x="47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9" name="Freeform 175"/>
            <p:cNvSpPr/>
            <p:nvPr/>
          </p:nvSpPr>
          <p:spPr bwMode="auto">
            <a:xfrm>
              <a:off x="1557337" y="2705297"/>
              <a:ext cx="22622" cy="22622"/>
            </a:xfrm>
            <a:custGeom>
              <a:avLst/>
              <a:gdLst>
                <a:gd name="T0" fmla="*/ 6 w 9"/>
                <a:gd name="T1" fmla="*/ 0 h 9"/>
                <a:gd name="T2" fmla="*/ 2 w 9"/>
                <a:gd name="T3" fmla="*/ 1 h 9"/>
                <a:gd name="T4" fmla="*/ 0 w 9"/>
                <a:gd name="T5" fmla="*/ 3 h 9"/>
                <a:gd name="T6" fmla="*/ 1 w 9"/>
                <a:gd name="T7" fmla="*/ 7 h 9"/>
                <a:gd name="T8" fmla="*/ 3 w 9"/>
                <a:gd name="T9" fmla="*/ 9 h 9"/>
                <a:gd name="T10" fmla="*/ 7 w 9"/>
                <a:gd name="T11" fmla="*/ 8 h 9"/>
                <a:gd name="T12" fmla="*/ 9 w 9"/>
                <a:gd name="T13" fmla="*/ 6 h 9"/>
                <a:gd name="T14" fmla="*/ 8 w 9"/>
                <a:gd name="T15" fmla="*/ 2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0" name="Freeform 176"/>
            <p:cNvSpPr/>
            <p:nvPr/>
          </p:nvSpPr>
          <p:spPr bwMode="auto">
            <a:xfrm>
              <a:off x="1584721" y="2702916"/>
              <a:ext cx="23813" cy="22622"/>
            </a:xfrm>
            <a:custGeom>
              <a:avLst/>
              <a:gdLst>
                <a:gd name="T0" fmla="*/ 6 w 9"/>
                <a:gd name="T1" fmla="*/ 0 h 9"/>
                <a:gd name="T2" fmla="*/ 2 w 9"/>
                <a:gd name="T3" fmla="*/ 0 h 9"/>
                <a:gd name="T4" fmla="*/ 0 w 9"/>
                <a:gd name="T5" fmla="*/ 2 h 9"/>
                <a:gd name="T6" fmla="*/ 1 w 9"/>
                <a:gd name="T7" fmla="*/ 7 h 9"/>
                <a:gd name="T8" fmla="*/ 3 w 9"/>
                <a:gd name="T9" fmla="*/ 9 h 9"/>
                <a:gd name="T10" fmla="*/ 7 w 9"/>
                <a:gd name="T11" fmla="*/ 8 h 9"/>
                <a:gd name="T12" fmla="*/ 9 w 9"/>
                <a:gd name="T13" fmla="*/ 6 h 9"/>
                <a:gd name="T14" fmla="*/ 8 w 9"/>
                <a:gd name="T15" fmla="*/ 1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1" name="Freeform 177"/>
            <p:cNvSpPr/>
            <p:nvPr/>
          </p:nvSpPr>
          <p:spPr bwMode="auto">
            <a:xfrm>
              <a:off x="1613296" y="2698153"/>
              <a:ext cx="23813" cy="22622"/>
            </a:xfrm>
            <a:custGeom>
              <a:avLst/>
              <a:gdLst>
                <a:gd name="T0" fmla="*/ 6 w 9"/>
                <a:gd name="T1" fmla="*/ 0 h 9"/>
                <a:gd name="T2" fmla="*/ 2 w 9"/>
                <a:gd name="T3" fmla="*/ 1 h 9"/>
                <a:gd name="T4" fmla="*/ 0 w 9"/>
                <a:gd name="T5" fmla="*/ 3 h 9"/>
                <a:gd name="T6" fmla="*/ 1 w 9"/>
                <a:gd name="T7" fmla="*/ 8 h 9"/>
                <a:gd name="T8" fmla="*/ 3 w 9"/>
                <a:gd name="T9" fmla="*/ 9 h 9"/>
                <a:gd name="T10" fmla="*/ 7 w 9"/>
                <a:gd name="T11" fmla="*/ 9 h 9"/>
                <a:gd name="T12" fmla="*/ 9 w 9"/>
                <a:gd name="T13" fmla="*/ 7 h 9"/>
                <a:gd name="T14" fmla="*/ 8 w 9"/>
                <a:gd name="T15" fmla="*/ 2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8"/>
                    <a:pt x="9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2" name="Freeform 178"/>
            <p:cNvSpPr/>
            <p:nvPr/>
          </p:nvSpPr>
          <p:spPr bwMode="auto">
            <a:xfrm>
              <a:off x="1559719" y="2731490"/>
              <a:ext cx="22622" cy="25004"/>
            </a:xfrm>
            <a:custGeom>
              <a:avLst/>
              <a:gdLst>
                <a:gd name="T0" fmla="*/ 7 w 9"/>
                <a:gd name="T1" fmla="*/ 1 h 10"/>
                <a:gd name="T2" fmla="*/ 2 w 9"/>
                <a:gd name="T3" fmla="*/ 1 h 10"/>
                <a:gd name="T4" fmla="*/ 0 w 9"/>
                <a:gd name="T5" fmla="*/ 3 h 10"/>
                <a:gd name="T6" fmla="*/ 1 w 9"/>
                <a:gd name="T7" fmla="*/ 8 h 10"/>
                <a:gd name="T8" fmla="*/ 3 w 9"/>
                <a:gd name="T9" fmla="*/ 9 h 10"/>
                <a:gd name="T10" fmla="*/ 8 w 9"/>
                <a:gd name="T11" fmla="*/ 9 h 10"/>
                <a:gd name="T12" fmla="*/ 9 w 9"/>
                <a:gd name="T13" fmla="*/ 7 h 10"/>
                <a:gd name="T14" fmla="*/ 9 w 9"/>
                <a:gd name="T15" fmla="*/ 2 h 10"/>
                <a:gd name="T16" fmla="*/ 7 w 9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8"/>
                    <a:pt x="9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3" name="Freeform 179"/>
            <p:cNvSpPr/>
            <p:nvPr/>
          </p:nvSpPr>
          <p:spPr bwMode="auto">
            <a:xfrm>
              <a:off x="1588294" y="2727919"/>
              <a:ext cx="22622" cy="23813"/>
            </a:xfrm>
            <a:custGeom>
              <a:avLst/>
              <a:gdLst>
                <a:gd name="T0" fmla="*/ 7 w 9"/>
                <a:gd name="T1" fmla="*/ 0 h 9"/>
                <a:gd name="T2" fmla="*/ 2 w 9"/>
                <a:gd name="T3" fmla="*/ 1 h 9"/>
                <a:gd name="T4" fmla="*/ 0 w 9"/>
                <a:gd name="T5" fmla="*/ 3 h 9"/>
                <a:gd name="T6" fmla="*/ 1 w 9"/>
                <a:gd name="T7" fmla="*/ 7 h 9"/>
                <a:gd name="T8" fmla="*/ 3 w 9"/>
                <a:gd name="T9" fmla="*/ 9 h 9"/>
                <a:gd name="T10" fmla="*/ 8 w 9"/>
                <a:gd name="T11" fmla="*/ 8 h 9"/>
                <a:gd name="T12" fmla="*/ 9 w 9"/>
                <a:gd name="T13" fmla="*/ 6 h 9"/>
                <a:gd name="T14" fmla="*/ 9 w 9"/>
                <a:gd name="T15" fmla="*/ 2 h 9"/>
                <a:gd name="T16" fmla="*/ 7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7"/>
                    <a:pt x="9" y="6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4" name="Freeform 180"/>
            <p:cNvSpPr/>
            <p:nvPr/>
          </p:nvSpPr>
          <p:spPr bwMode="auto">
            <a:xfrm>
              <a:off x="1615678" y="2725537"/>
              <a:ext cx="23813" cy="23813"/>
            </a:xfrm>
            <a:custGeom>
              <a:avLst/>
              <a:gdLst>
                <a:gd name="T0" fmla="*/ 7 w 9"/>
                <a:gd name="T1" fmla="*/ 0 h 9"/>
                <a:gd name="T2" fmla="*/ 2 w 9"/>
                <a:gd name="T3" fmla="*/ 0 h 9"/>
                <a:gd name="T4" fmla="*/ 0 w 9"/>
                <a:gd name="T5" fmla="*/ 2 h 9"/>
                <a:gd name="T6" fmla="*/ 1 w 9"/>
                <a:gd name="T7" fmla="*/ 7 h 9"/>
                <a:gd name="T8" fmla="*/ 3 w 9"/>
                <a:gd name="T9" fmla="*/ 9 h 9"/>
                <a:gd name="T10" fmla="*/ 8 w 9"/>
                <a:gd name="T11" fmla="*/ 8 h 9"/>
                <a:gd name="T12" fmla="*/ 9 w 9"/>
                <a:gd name="T13" fmla="*/ 6 h 9"/>
                <a:gd name="T14" fmla="*/ 9 w 9"/>
                <a:gd name="T15" fmla="*/ 1 h 9"/>
                <a:gd name="T16" fmla="*/ 7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7"/>
                    <a:pt x="9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5" name="Freeform 181"/>
            <p:cNvSpPr/>
            <p:nvPr/>
          </p:nvSpPr>
          <p:spPr bwMode="auto">
            <a:xfrm>
              <a:off x="1562100" y="2758875"/>
              <a:ext cx="26194" cy="23813"/>
            </a:xfrm>
            <a:custGeom>
              <a:avLst/>
              <a:gdLst>
                <a:gd name="T0" fmla="*/ 7 w 10"/>
                <a:gd name="T1" fmla="*/ 0 h 9"/>
                <a:gd name="T2" fmla="*/ 2 w 10"/>
                <a:gd name="T3" fmla="*/ 1 h 9"/>
                <a:gd name="T4" fmla="*/ 1 w 10"/>
                <a:gd name="T5" fmla="*/ 3 h 9"/>
                <a:gd name="T6" fmla="*/ 1 w 10"/>
                <a:gd name="T7" fmla="*/ 7 h 9"/>
                <a:gd name="T8" fmla="*/ 3 w 10"/>
                <a:gd name="T9" fmla="*/ 9 h 9"/>
                <a:gd name="T10" fmla="*/ 8 w 10"/>
                <a:gd name="T11" fmla="*/ 8 h 9"/>
                <a:gd name="T12" fmla="*/ 10 w 10"/>
                <a:gd name="T13" fmla="*/ 6 h 9"/>
                <a:gd name="T14" fmla="*/ 9 w 10"/>
                <a:gd name="T15" fmla="*/ 1 h 9"/>
                <a:gd name="T16" fmla="*/ 7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7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6" name="Freeform 182"/>
            <p:cNvSpPr/>
            <p:nvPr/>
          </p:nvSpPr>
          <p:spPr bwMode="auto">
            <a:xfrm>
              <a:off x="1590675" y="2754113"/>
              <a:ext cx="25003" cy="26194"/>
            </a:xfrm>
            <a:custGeom>
              <a:avLst/>
              <a:gdLst>
                <a:gd name="T0" fmla="*/ 7 w 10"/>
                <a:gd name="T1" fmla="*/ 1 h 10"/>
                <a:gd name="T2" fmla="*/ 2 w 10"/>
                <a:gd name="T3" fmla="*/ 1 h 10"/>
                <a:gd name="T4" fmla="*/ 1 w 10"/>
                <a:gd name="T5" fmla="*/ 3 h 10"/>
                <a:gd name="T6" fmla="*/ 1 w 10"/>
                <a:gd name="T7" fmla="*/ 8 h 10"/>
                <a:gd name="T8" fmla="*/ 3 w 10"/>
                <a:gd name="T9" fmla="*/ 9 h 10"/>
                <a:gd name="T10" fmla="*/ 8 w 10"/>
                <a:gd name="T11" fmla="*/ 9 h 10"/>
                <a:gd name="T12" fmla="*/ 10 w 10"/>
                <a:gd name="T13" fmla="*/ 7 h 10"/>
                <a:gd name="T14" fmla="*/ 9 w 10"/>
                <a:gd name="T15" fmla="*/ 2 h 10"/>
                <a:gd name="T16" fmla="*/ 7 w 10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7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7" name="Freeform 183"/>
            <p:cNvSpPr/>
            <p:nvPr/>
          </p:nvSpPr>
          <p:spPr bwMode="auto">
            <a:xfrm>
              <a:off x="1619250" y="2751732"/>
              <a:ext cx="25003" cy="22622"/>
            </a:xfrm>
            <a:custGeom>
              <a:avLst/>
              <a:gdLst>
                <a:gd name="T0" fmla="*/ 7 w 10"/>
                <a:gd name="T1" fmla="*/ 0 h 9"/>
                <a:gd name="T2" fmla="*/ 2 w 10"/>
                <a:gd name="T3" fmla="*/ 1 h 9"/>
                <a:gd name="T4" fmla="*/ 1 w 10"/>
                <a:gd name="T5" fmla="*/ 3 h 9"/>
                <a:gd name="T6" fmla="*/ 1 w 10"/>
                <a:gd name="T7" fmla="*/ 8 h 9"/>
                <a:gd name="T8" fmla="*/ 3 w 10"/>
                <a:gd name="T9" fmla="*/ 9 h 9"/>
                <a:gd name="T10" fmla="*/ 8 w 10"/>
                <a:gd name="T11" fmla="*/ 9 h 9"/>
                <a:gd name="T12" fmla="*/ 10 w 10"/>
                <a:gd name="T13" fmla="*/ 7 h 9"/>
                <a:gd name="T14" fmla="*/ 9 w 10"/>
                <a:gd name="T15" fmla="*/ 2 h 9"/>
                <a:gd name="T16" fmla="*/ 7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7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10" y="7"/>
                    <a:pt x="10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8" name="Freeform 184"/>
            <p:cNvSpPr/>
            <p:nvPr/>
          </p:nvSpPr>
          <p:spPr bwMode="auto">
            <a:xfrm>
              <a:off x="1549003" y="2641003"/>
              <a:ext cx="85725" cy="59531"/>
            </a:xfrm>
            <a:custGeom>
              <a:avLst/>
              <a:gdLst>
                <a:gd name="T0" fmla="*/ 4 w 33"/>
                <a:gd name="T1" fmla="*/ 23 h 23"/>
                <a:gd name="T2" fmla="*/ 31 w 33"/>
                <a:gd name="T3" fmla="*/ 19 h 23"/>
                <a:gd name="T4" fmla="*/ 32 w 33"/>
                <a:gd name="T5" fmla="*/ 17 h 23"/>
                <a:gd name="T6" fmla="*/ 30 w 33"/>
                <a:gd name="T7" fmla="*/ 2 h 23"/>
                <a:gd name="T8" fmla="*/ 28 w 33"/>
                <a:gd name="T9" fmla="*/ 0 h 23"/>
                <a:gd name="T10" fmla="*/ 2 w 33"/>
                <a:gd name="T11" fmla="*/ 3 h 23"/>
                <a:gd name="T12" fmla="*/ 0 w 33"/>
                <a:gd name="T13" fmla="*/ 5 h 23"/>
                <a:gd name="T14" fmla="*/ 2 w 33"/>
                <a:gd name="T15" fmla="*/ 21 h 23"/>
                <a:gd name="T16" fmla="*/ 4 w 33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3">
                  <a:moveTo>
                    <a:pt x="4" y="23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3" y="18"/>
                    <a:pt x="32" y="1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2"/>
                    <a:pt x="3" y="23"/>
                    <a:pt x="4" y="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9" name="Freeform 185"/>
            <p:cNvSpPr>
              <a:spLocks noEditPoints="1"/>
            </p:cNvSpPr>
            <p:nvPr/>
          </p:nvSpPr>
          <p:spPr bwMode="auto">
            <a:xfrm>
              <a:off x="1662112" y="2599332"/>
              <a:ext cx="136922" cy="194072"/>
            </a:xfrm>
            <a:custGeom>
              <a:avLst/>
              <a:gdLst>
                <a:gd name="T0" fmla="*/ 34 w 53"/>
                <a:gd name="T1" fmla="*/ 1 h 75"/>
                <a:gd name="T2" fmla="*/ 10 w 53"/>
                <a:gd name="T3" fmla="*/ 3 h 75"/>
                <a:gd name="T4" fmla="*/ 1 w 53"/>
                <a:gd name="T5" fmla="*/ 16 h 75"/>
                <a:gd name="T6" fmla="*/ 7 w 53"/>
                <a:gd name="T7" fmla="*/ 64 h 75"/>
                <a:gd name="T8" fmla="*/ 19 w 53"/>
                <a:gd name="T9" fmla="*/ 74 h 75"/>
                <a:gd name="T10" fmla="*/ 43 w 53"/>
                <a:gd name="T11" fmla="*/ 71 h 75"/>
                <a:gd name="T12" fmla="*/ 52 w 53"/>
                <a:gd name="T13" fmla="*/ 59 h 75"/>
                <a:gd name="T14" fmla="*/ 46 w 53"/>
                <a:gd name="T15" fmla="*/ 10 h 75"/>
                <a:gd name="T16" fmla="*/ 34 w 53"/>
                <a:gd name="T17" fmla="*/ 1 h 75"/>
                <a:gd name="T18" fmla="*/ 47 w 53"/>
                <a:gd name="T19" fmla="*/ 59 h 75"/>
                <a:gd name="T20" fmla="*/ 42 w 53"/>
                <a:gd name="T21" fmla="*/ 66 h 75"/>
                <a:gd name="T22" fmla="*/ 19 w 53"/>
                <a:gd name="T23" fmla="*/ 69 h 75"/>
                <a:gd name="T24" fmla="*/ 12 w 53"/>
                <a:gd name="T25" fmla="*/ 64 h 75"/>
                <a:gd name="T26" fmla="*/ 6 w 53"/>
                <a:gd name="T27" fmla="*/ 15 h 75"/>
                <a:gd name="T28" fmla="*/ 11 w 53"/>
                <a:gd name="T29" fmla="*/ 8 h 75"/>
                <a:gd name="T30" fmla="*/ 34 w 53"/>
                <a:gd name="T31" fmla="*/ 5 h 75"/>
                <a:gd name="T32" fmla="*/ 41 w 53"/>
                <a:gd name="T33" fmla="*/ 11 h 75"/>
                <a:gd name="T34" fmla="*/ 47 w 53"/>
                <a:gd name="T35" fmla="*/ 5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5">
                  <a:moveTo>
                    <a:pt x="34" y="1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4" y="4"/>
                    <a:pt x="0" y="10"/>
                    <a:pt x="1" y="1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8" y="70"/>
                    <a:pt x="13" y="75"/>
                    <a:pt x="19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70"/>
                    <a:pt x="53" y="65"/>
                    <a:pt x="52" y="59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5" y="4"/>
                    <a:pt x="40" y="0"/>
                    <a:pt x="34" y="1"/>
                  </a:cubicBezTo>
                  <a:close/>
                  <a:moveTo>
                    <a:pt x="47" y="59"/>
                  </a:moveTo>
                  <a:cubicBezTo>
                    <a:pt x="48" y="63"/>
                    <a:pt x="45" y="66"/>
                    <a:pt x="42" y="66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5" y="69"/>
                    <a:pt x="12" y="67"/>
                    <a:pt x="12" y="6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2"/>
                    <a:pt x="8" y="9"/>
                    <a:pt x="11" y="8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8" y="5"/>
                    <a:pt x="41" y="7"/>
                    <a:pt x="41" y="11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0" name="Freeform 186"/>
            <p:cNvSpPr/>
            <p:nvPr/>
          </p:nvSpPr>
          <p:spPr bwMode="auto">
            <a:xfrm>
              <a:off x="1726406" y="2741015"/>
              <a:ext cx="23813" cy="23813"/>
            </a:xfrm>
            <a:custGeom>
              <a:avLst/>
              <a:gdLst>
                <a:gd name="T0" fmla="*/ 6 w 9"/>
                <a:gd name="T1" fmla="*/ 0 h 9"/>
                <a:gd name="T2" fmla="*/ 1 w 9"/>
                <a:gd name="T3" fmla="*/ 1 h 9"/>
                <a:gd name="T4" fmla="*/ 0 w 9"/>
                <a:gd name="T5" fmla="*/ 3 h 9"/>
                <a:gd name="T6" fmla="*/ 0 w 9"/>
                <a:gd name="T7" fmla="*/ 8 h 9"/>
                <a:gd name="T8" fmla="*/ 2 w 9"/>
                <a:gd name="T9" fmla="*/ 9 h 9"/>
                <a:gd name="T10" fmla="*/ 7 w 9"/>
                <a:gd name="T11" fmla="*/ 8 h 9"/>
                <a:gd name="T12" fmla="*/ 9 w 9"/>
                <a:gd name="T13" fmla="*/ 6 h 9"/>
                <a:gd name="T14" fmla="*/ 8 w 9"/>
                <a:gd name="T15" fmla="*/ 2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1" name="Freeform 187"/>
            <p:cNvSpPr/>
            <p:nvPr/>
          </p:nvSpPr>
          <p:spPr bwMode="auto">
            <a:xfrm>
              <a:off x="1683544" y="2625525"/>
              <a:ext cx="89297" cy="113110"/>
            </a:xfrm>
            <a:custGeom>
              <a:avLst/>
              <a:gdLst>
                <a:gd name="T0" fmla="*/ 28 w 35"/>
                <a:gd name="T1" fmla="*/ 0 h 44"/>
                <a:gd name="T2" fmla="*/ 2 w 35"/>
                <a:gd name="T3" fmla="*/ 3 h 44"/>
                <a:gd name="T4" fmla="*/ 0 w 35"/>
                <a:gd name="T5" fmla="*/ 5 h 44"/>
                <a:gd name="T6" fmla="*/ 5 w 35"/>
                <a:gd name="T7" fmla="*/ 42 h 44"/>
                <a:gd name="T8" fmla="*/ 7 w 35"/>
                <a:gd name="T9" fmla="*/ 44 h 44"/>
                <a:gd name="T10" fmla="*/ 34 w 35"/>
                <a:gd name="T11" fmla="*/ 41 h 44"/>
                <a:gd name="T12" fmla="*/ 35 w 35"/>
                <a:gd name="T13" fmla="*/ 39 h 44"/>
                <a:gd name="T14" fmla="*/ 31 w 35"/>
                <a:gd name="T15" fmla="*/ 1 h 44"/>
                <a:gd name="T16" fmla="*/ 28 w 35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4">
                  <a:moveTo>
                    <a:pt x="28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0"/>
                    <a:pt x="35" y="40"/>
                    <a:pt x="35" y="39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2" name="Freeform 188"/>
            <p:cNvSpPr>
              <a:spLocks noEditPoints="1"/>
            </p:cNvSpPr>
            <p:nvPr/>
          </p:nvSpPr>
          <p:spPr bwMode="auto">
            <a:xfrm>
              <a:off x="2570559" y="2370732"/>
              <a:ext cx="136922" cy="192881"/>
            </a:xfrm>
            <a:custGeom>
              <a:avLst/>
              <a:gdLst>
                <a:gd name="T0" fmla="*/ 34 w 53"/>
                <a:gd name="T1" fmla="*/ 1 h 75"/>
                <a:gd name="T2" fmla="*/ 10 w 53"/>
                <a:gd name="T3" fmla="*/ 4 h 75"/>
                <a:gd name="T4" fmla="*/ 1 w 53"/>
                <a:gd name="T5" fmla="*/ 16 h 75"/>
                <a:gd name="T6" fmla="*/ 7 w 53"/>
                <a:gd name="T7" fmla="*/ 64 h 75"/>
                <a:gd name="T8" fmla="*/ 19 w 53"/>
                <a:gd name="T9" fmla="*/ 74 h 75"/>
                <a:gd name="T10" fmla="*/ 42 w 53"/>
                <a:gd name="T11" fmla="*/ 71 h 75"/>
                <a:gd name="T12" fmla="*/ 52 w 53"/>
                <a:gd name="T13" fmla="*/ 59 h 75"/>
                <a:gd name="T14" fmla="*/ 46 w 53"/>
                <a:gd name="T15" fmla="*/ 10 h 75"/>
                <a:gd name="T16" fmla="*/ 34 w 53"/>
                <a:gd name="T17" fmla="*/ 1 h 75"/>
                <a:gd name="T18" fmla="*/ 47 w 53"/>
                <a:gd name="T19" fmla="*/ 59 h 75"/>
                <a:gd name="T20" fmla="*/ 42 w 53"/>
                <a:gd name="T21" fmla="*/ 66 h 75"/>
                <a:gd name="T22" fmla="*/ 18 w 53"/>
                <a:gd name="T23" fmla="*/ 69 h 75"/>
                <a:gd name="T24" fmla="*/ 11 w 53"/>
                <a:gd name="T25" fmla="*/ 64 h 75"/>
                <a:gd name="T26" fmla="*/ 5 w 53"/>
                <a:gd name="T27" fmla="*/ 15 h 75"/>
                <a:gd name="T28" fmla="*/ 11 w 53"/>
                <a:gd name="T29" fmla="*/ 8 h 75"/>
                <a:gd name="T30" fmla="*/ 34 w 53"/>
                <a:gd name="T31" fmla="*/ 5 h 75"/>
                <a:gd name="T32" fmla="*/ 41 w 53"/>
                <a:gd name="T33" fmla="*/ 11 h 75"/>
                <a:gd name="T34" fmla="*/ 47 w 53"/>
                <a:gd name="T35" fmla="*/ 5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5">
                  <a:moveTo>
                    <a:pt x="34" y="1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4" y="4"/>
                    <a:pt x="0" y="10"/>
                    <a:pt x="1" y="1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70"/>
                    <a:pt x="13" y="75"/>
                    <a:pt x="19" y="74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8" y="70"/>
                    <a:pt x="53" y="65"/>
                    <a:pt x="52" y="59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5" y="4"/>
                    <a:pt x="40" y="0"/>
                    <a:pt x="34" y="1"/>
                  </a:cubicBezTo>
                  <a:close/>
                  <a:moveTo>
                    <a:pt x="47" y="59"/>
                  </a:moveTo>
                  <a:cubicBezTo>
                    <a:pt x="47" y="63"/>
                    <a:pt x="45" y="66"/>
                    <a:pt x="42" y="66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5" y="70"/>
                    <a:pt x="12" y="67"/>
                    <a:pt x="11" y="6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2"/>
                    <a:pt x="7" y="9"/>
                    <a:pt x="11" y="8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8" y="5"/>
                    <a:pt x="41" y="7"/>
                    <a:pt x="41" y="11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3" name="Freeform 189"/>
            <p:cNvSpPr/>
            <p:nvPr/>
          </p:nvSpPr>
          <p:spPr bwMode="auto">
            <a:xfrm>
              <a:off x="2599134" y="2461219"/>
              <a:ext cx="23813" cy="22622"/>
            </a:xfrm>
            <a:custGeom>
              <a:avLst/>
              <a:gdLst>
                <a:gd name="T0" fmla="*/ 6 w 9"/>
                <a:gd name="T1" fmla="*/ 0 h 9"/>
                <a:gd name="T2" fmla="*/ 1 w 9"/>
                <a:gd name="T3" fmla="*/ 0 h 9"/>
                <a:gd name="T4" fmla="*/ 0 w 9"/>
                <a:gd name="T5" fmla="*/ 2 h 9"/>
                <a:gd name="T6" fmla="*/ 0 w 9"/>
                <a:gd name="T7" fmla="*/ 7 h 9"/>
                <a:gd name="T8" fmla="*/ 2 w 9"/>
                <a:gd name="T9" fmla="*/ 9 h 9"/>
                <a:gd name="T10" fmla="*/ 7 w 9"/>
                <a:gd name="T11" fmla="*/ 8 h 9"/>
                <a:gd name="T12" fmla="*/ 9 w 9"/>
                <a:gd name="T13" fmla="*/ 6 h 9"/>
                <a:gd name="T14" fmla="*/ 8 w 9"/>
                <a:gd name="T15" fmla="*/ 1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4" name="Freeform 190"/>
            <p:cNvSpPr/>
            <p:nvPr/>
          </p:nvSpPr>
          <p:spPr bwMode="auto">
            <a:xfrm>
              <a:off x="2627709" y="2455265"/>
              <a:ext cx="22622" cy="23813"/>
            </a:xfrm>
            <a:custGeom>
              <a:avLst/>
              <a:gdLst>
                <a:gd name="T0" fmla="*/ 6 w 9"/>
                <a:gd name="T1" fmla="*/ 0 h 9"/>
                <a:gd name="T2" fmla="*/ 1 w 9"/>
                <a:gd name="T3" fmla="*/ 1 h 9"/>
                <a:gd name="T4" fmla="*/ 0 w 9"/>
                <a:gd name="T5" fmla="*/ 3 h 9"/>
                <a:gd name="T6" fmla="*/ 0 w 9"/>
                <a:gd name="T7" fmla="*/ 8 h 9"/>
                <a:gd name="T8" fmla="*/ 2 w 9"/>
                <a:gd name="T9" fmla="*/ 9 h 9"/>
                <a:gd name="T10" fmla="*/ 7 w 9"/>
                <a:gd name="T11" fmla="*/ 9 h 9"/>
                <a:gd name="T12" fmla="*/ 9 w 9"/>
                <a:gd name="T13" fmla="*/ 7 h 9"/>
                <a:gd name="T14" fmla="*/ 8 w 9"/>
                <a:gd name="T15" fmla="*/ 2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8"/>
                    <a:pt x="9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5" name="Freeform 191"/>
            <p:cNvSpPr/>
            <p:nvPr/>
          </p:nvSpPr>
          <p:spPr bwMode="auto">
            <a:xfrm>
              <a:off x="2656284" y="2452884"/>
              <a:ext cx="22622" cy="23813"/>
            </a:xfrm>
            <a:custGeom>
              <a:avLst/>
              <a:gdLst>
                <a:gd name="T0" fmla="*/ 6 w 9"/>
                <a:gd name="T1" fmla="*/ 0 h 9"/>
                <a:gd name="T2" fmla="*/ 1 w 9"/>
                <a:gd name="T3" fmla="*/ 1 h 9"/>
                <a:gd name="T4" fmla="*/ 0 w 9"/>
                <a:gd name="T5" fmla="*/ 3 h 9"/>
                <a:gd name="T6" fmla="*/ 0 w 9"/>
                <a:gd name="T7" fmla="*/ 7 h 9"/>
                <a:gd name="T8" fmla="*/ 2 w 9"/>
                <a:gd name="T9" fmla="*/ 9 h 9"/>
                <a:gd name="T10" fmla="*/ 7 w 9"/>
                <a:gd name="T11" fmla="*/ 8 h 9"/>
                <a:gd name="T12" fmla="*/ 9 w 9"/>
                <a:gd name="T13" fmla="*/ 6 h 9"/>
                <a:gd name="T14" fmla="*/ 8 w 9"/>
                <a:gd name="T15" fmla="*/ 2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6" name="Freeform 192"/>
            <p:cNvSpPr/>
            <p:nvPr/>
          </p:nvSpPr>
          <p:spPr bwMode="auto">
            <a:xfrm>
              <a:off x="2601515" y="2486221"/>
              <a:ext cx="23813" cy="23813"/>
            </a:xfrm>
            <a:custGeom>
              <a:avLst/>
              <a:gdLst>
                <a:gd name="T0" fmla="*/ 6 w 9"/>
                <a:gd name="T1" fmla="*/ 0 h 9"/>
                <a:gd name="T2" fmla="*/ 2 w 9"/>
                <a:gd name="T3" fmla="*/ 1 h 9"/>
                <a:gd name="T4" fmla="*/ 0 w 9"/>
                <a:gd name="T5" fmla="*/ 3 h 9"/>
                <a:gd name="T6" fmla="*/ 1 w 9"/>
                <a:gd name="T7" fmla="*/ 8 h 9"/>
                <a:gd name="T8" fmla="*/ 3 w 9"/>
                <a:gd name="T9" fmla="*/ 9 h 9"/>
                <a:gd name="T10" fmla="*/ 7 w 9"/>
                <a:gd name="T11" fmla="*/ 9 h 9"/>
                <a:gd name="T12" fmla="*/ 9 w 9"/>
                <a:gd name="T13" fmla="*/ 6 h 9"/>
                <a:gd name="T14" fmla="*/ 8 w 9"/>
                <a:gd name="T15" fmla="*/ 2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7" name="Freeform 193"/>
            <p:cNvSpPr/>
            <p:nvPr/>
          </p:nvSpPr>
          <p:spPr bwMode="auto">
            <a:xfrm>
              <a:off x="2630090" y="2483841"/>
              <a:ext cx="23813" cy="22622"/>
            </a:xfrm>
            <a:custGeom>
              <a:avLst/>
              <a:gdLst>
                <a:gd name="T0" fmla="*/ 6 w 9"/>
                <a:gd name="T1" fmla="*/ 0 h 9"/>
                <a:gd name="T2" fmla="*/ 2 w 9"/>
                <a:gd name="T3" fmla="*/ 0 h 9"/>
                <a:gd name="T4" fmla="*/ 0 w 9"/>
                <a:gd name="T5" fmla="*/ 2 h 9"/>
                <a:gd name="T6" fmla="*/ 1 w 9"/>
                <a:gd name="T7" fmla="*/ 7 h 9"/>
                <a:gd name="T8" fmla="*/ 3 w 9"/>
                <a:gd name="T9" fmla="*/ 9 h 9"/>
                <a:gd name="T10" fmla="*/ 7 w 9"/>
                <a:gd name="T11" fmla="*/ 8 h 9"/>
                <a:gd name="T12" fmla="*/ 9 w 9"/>
                <a:gd name="T13" fmla="*/ 6 h 9"/>
                <a:gd name="T14" fmla="*/ 8 w 9"/>
                <a:gd name="T15" fmla="*/ 1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8" name="Freeform 194"/>
            <p:cNvSpPr/>
            <p:nvPr/>
          </p:nvSpPr>
          <p:spPr bwMode="auto">
            <a:xfrm>
              <a:off x="2658665" y="2479078"/>
              <a:ext cx="22622" cy="25004"/>
            </a:xfrm>
            <a:custGeom>
              <a:avLst/>
              <a:gdLst>
                <a:gd name="T0" fmla="*/ 6 w 9"/>
                <a:gd name="T1" fmla="*/ 0 h 10"/>
                <a:gd name="T2" fmla="*/ 2 w 9"/>
                <a:gd name="T3" fmla="*/ 1 h 10"/>
                <a:gd name="T4" fmla="*/ 0 w 9"/>
                <a:gd name="T5" fmla="*/ 3 h 10"/>
                <a:gd name="T6" fmla="*/ 1 w 9"/>
                <a:gd name="T7" fmla="*/ 8 h 10"/>
                <a:gd name="T8" fmla="*/ 3 w 9"/>
                <a:gd name="T9" fmla="*/ 9 h 10"/>
                <a:gd name="T10" fmla="*/ 7 w 9"/>
                <a:gd name="T11" fmla="*/ 9 h 10"/>
                <a:gd name="T12" fmla="*/ 9 w 9"/>
                <a:gd name="T13" fmla="*/ 7 h 10"/>
                <a:gd name="T14" fmla="*/ 8 w 9"/>
                <a:gd name="T15" fmla="*/ 2 h 10"/>
                <a:gd name="T16" fmla="*/ 6 w 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8"/>
                    <a:pt x="9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9" name="Freeform 195"/>
            <p:cNvSpPr/>
            <p:nvPr/>
          </p:nvSpPr>
          <p:spPr bwMode="auto">
            <a:xfrm>
              <a:off x="2603896" y="2514797"/>
              <a:ext cx="23813" cy="22622"/>
            </a:xfrm>
            <a:custGeom>
              <a:avLst/>
              <a:gdLst>
                <a:gd name="T0" fmla="*/ 7 w 9"/>
                <a:gd name="T1" fmla="*/ 0 h 9"/>
                <a:gd name="T2" fmla="*/ 2 w 9"/>
                <a:gd name="T3" fmla="*/ 0 h 9"/>
                <a:gd name="T4" fmla="*/ 0 w 9"/>
                <a:gd name="T5" fmla="*/ 2 h 9"/>
                <a:gd name="T6" fmla="*/ 1 w 9"/>
                <a:gd name="T7" fmla="*/ 7 h 9"/>
                <a:gd name="T8" fmla="*/ 3 w 9"/>
                <a:gd name="T9" fmla="*/ 9 h 9"/>
                <a:gd name="T10" fmla="*/ 8 w 9"/>
                <a:gd name="T11" fmla="*/ 8 h 9"/>
                <a:gd name="T12" fmla="*/ 9 w 9"/>
                <a:gd name="T13" fmla="*/ 6 h 9"/>
                <a:gd name="T14" fmla="*/ 9 w 9"/>
                <a:gd name="T15" fmla="*/ 1 h 9"/>
                <a:gd name="T16" fmla="*/ 7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7"/>
                    <a:pt x="9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0" name="Freeform 196"/>
            <p:cNvSpPr/>
            <p:nvPr/>
          </p:nvSpPr>
          <p:spPr bwMode="auto">
            <a:xfrm>
              <a:off x="2632471" y="2510035"/>
              <a:ext cx="23813" cy="22622"/>
            </a:xfrm>
            <a:custGeom>
              <a:avLst/>
              <a:gdLst>
                <a:gd name="T0" fmla="*/ 7 w 9"/>
                <a:gd name="T1" fmla="*/ 0 h 9"/>
                <a:gd name="T2" fmla="*/ 2 w 9"/>
                <a:gd name="T3" fmla="*/ 1 h 9"/>
                <a:gd name="T4" fmla="*/ 0 w 9"/>
                <a:gd name="T5" fmla="*/ 3 h 9"/>
                <a:gd name="T6" fmla="*/ 1 w 9"/>
                <a:gd name="T7" fmla="*/ 8 h 9"/>
                <a:gd name="T8" fmla="*/ 3 w 9"/>
                <a:gd name="T9" fmla="*/ 9 h 9"/>
                <a:gd name="T10" fmla="*/ 8 w 9"/>
                <a:gd name="T11" fmla="*/ 9 h 9"/>
                <a:gd name="T12" fmla="*/ 9 w 9"/>
                <a:gd name="T13" fmla="*/ 7 h 9"/>
                <a:gd name="T14" fmla="*/ 9 w 9"/>
                <a:gd name="T15" fmla="*/ 2 h 9"/>
                <a:gd name="T16" fmla="*/ 7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8"/>
                    <a:pt x="9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1" name="Freeform 197"/>
            <p:cNvSpPr/>
            <p:nvPr/>
          </p:nvSpPr>
          <p:spPr bwMode="auto">
            <a:xfrm>
              <a:off x="2661046" y="2506462"/>
              <a:ext cx="22622" cy="23813"/>
            </a:xfrm>
            <a:custGeom>
              <a:avLst/>
              <a:gdLst>
                <a:gd name="T0" fmla="*/ 7 w 9"/>
                <a:gd name="T1" fmla="*/ 0 h 9"/>
                <a:gd name="T2" fmla="*/ 2 w 9"/>
                <a:gd name="T3" fmla="*/ 1 h 9"/>
                <a:gd name="T4" fmla="*/ 0 w 9"/>
                <a:gd name="T5" fmla="*/ 3 h 9"/>
                <a:gd name="T6" fmla="*/ 1 w 9"/>
                <a:gd name="T7" fmla="*/ 7 h 9"/>
                <a:gd name="T8" fmla="*/ 3 w 9"/>
                <a:gd name="T9" fmla="*/ 9 h 9"/>
                <a:gd name="T10" fmla="*/ 8 w 9"/>
                <a:gd name="T11" fmla="*/ 8 h 9"/>
                <a:gd name="T12" fmla="*/ 9 w 9"/>
                <a:gd name="T13" fmla="*/ 6 h 9"/>
                <a:gd name="T14" fmla="*/ 9 w 9"/>
                <a:gd name="T15" fmla="*/ 1 h 9"/>
                <a:gd name="T16" fmla="*/ 7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7"/>
                    <a:pt x="9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2" name="Freeform 198"/>
            <p:cNvSpPr/>
            <p:nvPr/>
          </p:nvSpPr>
          <p:spPr bwMode="auto">
            <a:xfrm>
              <a:off x="2591991" y="2395734"/>
              <a:ext cx="82153" cy="57150"/>
            </a:xfrm>
            <a:custGeom>
              <a:avLst/>
              <a:gdLst>
                <a:gd name="T0" fmla="*/ 4 w 32"/>
                <a:gd name="T1" fmla="*/ 22 h 22"/>
                <a:gd name="T2" fmla="*/ 31 w 32"/>
                <a:gd name="T3" fmla="*/ 19 h 22"/>
                <a:gd name="T4" fmla="*/ 32 w 32"/>
                <a:gd name="T5" fmla="*/ 17 h 22"/>
                <a:gd name="T6" fmla="*/ 30 w 32"/>
                <a:gd name="T7" fmla="*/ 1 h 22"/>
                <a:gd name="T8" fmla="*/ 28 w 32"/>
                <a:gd name="T9" fmla="*/ 0 h 22"/>
                <a:gd name="T10" fmla="*/ 2 w 32"/>
                <a:gd name="T11" fmla="*/ 3 h 22"/>
                <a:gd name="T12" fmla="*/ 0 w 32"/>
                <a:gd name="T13" fmla="*/ 5 h 22"/>
                <a:gd name="T14" fmla="*/ 2 w 32"/>
                <a:gd name="T15" fmla="*/ 21 h 22"/>
                <a:gd name="T16" fmla="*/ 4 w 3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2">
                  <a:moveTo>
                    <a:pt x="4" y="22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8"/>
                    <a:pt x="32" y="1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3" y="22"/>
                    <a:pt x="4" y="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3" name="Freeform 199"/>
            <p:cNvSpPr>
              <a:spLocks noEditPoints="1"/>
            </p:cNvSpPr>
            <p:nvPr/>
          </p:nvSpPr>
          <p:spPr bwMode="auto">
            <a:xfrm>
              <a:off x="2705100" y="2352872"/>
              <a:ext cx="135731" cy="192881"/>
            </a:xfrm>
            <a:custGeom>
              <a:avLst/>
              <a:gdLst>
                <a:gd name="T0" fmla="*/ 34 w 53"/>
                <a:gd name="T1" fmla="*/ 1 h 75"/>
                <a:gd name="T2" fmla="*/ 10 w 53"/>
                <a:gd name="T3" fmla="*/ 4 h 75"/>
                <a:gd name="T4" fmla="*/ 1 w 53"/>
                <a:gd name="T5" fmla="*/ 16 h 75"/>
                <a:gd name="T6" fmla="*/ 7 w 53"/>
                <a:gd name="T7" fmla="*/ 65 h 75"/>
                <a:gd name="T8" fmla="*/ 19 w 53"/>
                <a:gd name="T9" fmla="*/ 74 h 75"/>
                <a:gd name="T10" fmla="*/ 42 w 53"/>
                <a:gd name="T11" fmla="*/ 72 h 75"/>
                <a:gd name="T12" fmla="*/ 52 w 53"/>
                <a:gd name="T13" fmla="*/ 59 h 75"/>
                <a:gd name="T14" fmla="*/ 46 w 53"/>
                <a:gd name="T15" fmla="*/ 11 h 75"/>
                <a:gd name="T16" fmla="*/ 34 w 53"/>
                <a:gd name="T17" fmla="*/ 1 h 75"/>
                <a:gd name="T18" fmla="*/ 47 w 53"/>
                <a:gd name="T19" fmla="*/ 60 h 75"/>
                <a:gd name="T20" fmla="*/ 42 w 53"/>
                <a:gd name="T21" fmla="*/ 67 h 75"/>
                <a:gd name="T22" fmla="*/ 18 w 53"/>
                <a:gd name="T23" fmla="*/ 70 h 75"/>
                <a:gd name="T24" fmla="*/ 11 w 53"/>
                <a:gd name="T25" fmla="*/ 64 h 75"/>
                <a:gd name="T26" fmla="*/ 5 w 53"/>
                <a:gd name="T27" fmla="*/ 16 h 75"/>
                <a:gd name="T28" fmla="*/ 11 w 53"/>
                <a:gd name="T29" fmla="*/ 9 h 75"/>
                <a:gd name="T30" fmla="*/ 34 w 53"/>
                <a:gd name="T31" fmla="*/ 6 h 75"/>
                <a:gd name="T32" fmla="*/ 41 w 53"/>
                <a:gd name="T33" fmla="*/ 11 h 75"/>
                <a:gd name="T34" fmla="*/ 47 w 53"/>
                <a:gd name="T35" fmla="*/ 6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75">
                  <a:moveTo>
                    <a:pt x="34" y="1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4" y="5"/>
                    <a:pt x="0" y="10"/>
                    <a:pt x="1" y="1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71"/>
                    <a:pt x="13" y="75"/>
                    <a:pt x="19" y="74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8" y="71"/>
                    <a:pt x="53" y="65"/>
                    <a:pt x="52" y="59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5"/>
                    <a:pt x="40" y="0"/>
                    <a:pt x="34" y="1"/>
                  </a:cubicBezTo>
                  <a:close/>
                  <a:moveTo>
                    <a:pt x="47" y="60"/>
                  </a:moveTo>
                  <a:cubicBezTo>
                    <a:pt x="47" y="63"/>
                    <a:pt x="45" y="66"/>
                    <a:pt x="42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5" y="70"/>
                    <a:pt x="12" y="68"/>
                    <a:pt x="11" y="6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2"/>
                    <a:pt x="7" y="9"/>
                    <a:pt x="11" y="9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8" y="6"/>
                    <a:pt x="41" y="8"/>
                    <a:pt x="41" y="11"/>
                  </a:cubicBezTo>
                  <a:lnTo>
                    <a:pt x="47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4" name="Freeform 200"/>
            <p:cNvSpPr/>
            <p:nvPr/>
          </p:nvSpPr>
          <p:spPr bwMode="auto">
            <a:xfrm>
              <a:off x="2767012" y="2496938"/>
              <a:ext cx="25003" cy="22622"/>
            </a:xfrm>
            <a:custGeom>
              <a:avLst/>
              <a:gdLst>
                <a:gd name="T0" fmla="*/ 7 w 10"/>
                <a:gd name="T1" fmla="*/ 0 h 9"/>
                <a:gd name="T2" fmla="*/ 2 w 10"/>
                <a:gd name="T3" fmla="*/ 0 h 9"/>
                <a:gd name="T4" fmla="*/ 0 w 10"/>
                <a:gd name="T5" fmla="*/ 3 h 9"/>
                <a:gd name="T6" fmla="*/ 1 w 10"/>
                <a:gd name="T7" fmla="*/ 7 h 9"/>
                <a:gd name="T8" fmla="*/ 3 w 10"/>
                <a:gd name="T9" fmla="*/ 9 h 9"/>
                <a:gd name="T10" fmla="*/ 8 w 10"/>
                <a:gd name="T11" fmla="*/ 8 h 9"/>
                <a:gd name="T12" fmla="*/ 9 w 10"/>
                <a:gd name="T13" fmla="*/ 6 h 9"/>
                <a:gd name="T14" fmla="*/ 9 w 10"/>
                <a:gd name="T15" fmla="*/ 1 h 9"/>
                <a:gd name="T16" fmla="*/ 7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0" y="7"/>
                    <a:pt x="9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5" name="Freeform 201"/>
            <p:cNvSpPr/>
            <p:nvPr/>
          </p:nvSpPr>
          <p:spPr bwMode="auto">
            <a:xfrm>
              <a:off x="2725340" y="2377876"/>
              <a:ext cx="90488" cy="116681"/>
            </a:xfrm>
            <a:custGeom>
              <a:avLst/>
              <a:gdLst>
                <a:gd name="T0" fmla="*/ 28 w 35"/>
                <a:gd name="T1" fmla="*/ 0 h 45"/>
                <a:gd name="T2" fmla="*/ 2 w 35"/>
                <a:gd name="T3" fmla="*/ 4 h 45"/>
                <a:gd name="T4" fmla="*/ 0 w 35"/>
                <a:gd name="T5" fmla="*/ 6 h 45"/>
                <a:gd name="T6" fmla="*/ 5 w 35"/>
                <a:gd name="T7" fmla="*/ 43 h 45"/>
                <a:gd name="T8" fmla="*/ 7 w 35"/>
                <a:gd name="T9" fmla="*/ 45 h 45"/>
                <a:gd name="T10" fmla="*/ 33 w 35"/>
                <a:gd name="T11" fmla="*/ 41 h 45"/>
                <a:gd name="T12" fmla="*/ 35 w 35"/>
                <a:gd name="T13" fmla="*/ 39 h 45"/>
                <a:gd name="T14" fmla="*/ 30 w 35"/>
                <a:gd name="T15" fmla="*/ 2 h 45"/>
                <a:gd name="T16" fmla="*/ 28 w 3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28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5"/>
                    <a:pt x="7" y="45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5" y="40"/>
                    <a:pt x="35" y="39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6" name="Freeform 202"/>
            <p:cNvSpPr/>
            <p:nvPr/>
          </p:nvSpPr>
          <p:spPr bwMode="auto">
            <a:xfrm>
              <a:off x="363141" y="2277863"/>
              <a:ext cx="64294" cy="48816"/>
            </a:xfrm>
            <a:custGeom>
              <a:avLst/>
              <a:gdLst>
                <a:gd name="T0" fmla="*/ 12 w 25"/>
                <a:gd name="T1" fmla="*/ 18 h 19"/>
                <a:gd name="T2" fmla="*/ 16 w 25"/>
                <a:gd name="T3" fmla="*/ 17 h 19"/>
                <a:gd name="T4" fmla="*/ 24 w 25"/>
                <a:gd name="T5" fmla="*/ 16 h 19"/>
                <a:gd name="T6" fmla="*/ 25 w 25"/>
                <a:gd name="T7" fmla="*/ 2 h 19"/>
                <a:gd name="T8" fmla="*/ 22 w 25"/>
                <a:gd name="T9" fmla="*/ 0 h 19"/>
                <a:gd name="T10" fmla="*/ 14 w 25"/>
                <a:gd name="T11" fmla="*/ 1 h 19"/>
                <a:gd name="T12" fmla="*/ 10 w 25"/>
                <a:gd name="T13" fmla="*/ 2 h 19"/>
                <a:gd name="T14" fmla="*/ 2 w 25"/>
                <a:gd name="T15" fmla="*/ 3 h 19"/>
                <a:gd name="T16" fmla="*/ 0 w 25"/>
                <a:gd name="T17" fmla="*/ 5 h 19"/>
                <a:gd name="T18" fmla="*/ 5 w 25"/>
                <a:gd name="T19" fmla="*/ 19 h 19"/>
                <a:gd name="T20" fmla="*/ 12 w 25"/>
                <a:gd name="T2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9">
                  <a:moveTo>
                    <a:pt x="12" y="18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0"/>
                    <a:pt x="22" y="0"/>
                  </a:cubicBezTo>
                  <a:cubicBezTo>
                    <a:pt x="21" y="0"/>
                    <a:pt x="18" y="1"/>
                    <a:pt x="14" y="1"/>
                  </a:cubicBezTo>
                  <a:cubicBezTo>
                    <a:pt x="12" y="2"/>
                    <a:pt x="10" y="2"/>
                    <a:pt x="10" y="2"/>
                  </a:cubicBezTo>
                  <a:cubicBezTo>
                    <a:pt x="7" y="2"/>
                    <a:pt x="3" y="3"/>
                    <a:pt x="2" y="3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7" name="Freeform 203"/>
            <p:cNvSpPr/>
            <p:nvPr/>
          </p:nvSpPr>
          <p:spPr bwMode="auto">
            <a:xfrm>
              <a:off x="425053" y="2306437"/>
              <a:ext cx="60722" cy="44054"/>
            </a:xfrm>
            <a:custGeom>
              <a:avLst/>
              <a:gdLst>
                <a:gd name="T0" fmla="*/ 24 w 24"/>
                <a:gd name="T1" fmla="*/ 8 h 17"/>
                <a:gd name="T2" fmla="*/ 1 w 24"/>
                <a:gd name="T3" fmla="*/ 5 h 17"/>
                <a:gd name="T4" fmla="*/ 1 w 24"/>
                <a:gd name="T5" fmla="*/ 5 h 17"/>
                <a:gd name="T6" fmla="*/ 1 w 24"/>
                <a:gd name="T7" fmla="*/ 5 h 17"/>
                <a:gd name="T8" fmla="*/ 1 w 24"/>
                <a:gd name="T9" fmla="*/ 5 h 17"/>
                <a:gd name="T10" fmla="*/ 1 w 24"/>
                <a:gd name="T11" fmla="*/ 7 h 17"/>
                <a:gd name="T12" fmla="*/ 1 w 24"/>
                <a:gd name="T13" fmla="*/ 7 h 17"/>
                <a:gd name="T14" fmla="*/ 20 w 24"/>
                <a:gd name="T15" fmla="*/ 17 h 17"/>
                <a:gd name="T16" fmla="*/ 22 w 24"/>
                <a:gd name="T17" fmla="*/ 15 h 17"/>
                <a:gd name="T18" fmla="*/ 8 w 24"/>
                <a:gd name="T19" fmla="*/ 6 h 17"/>
                <a:gd name="T20" fmla="*/ 23 w 24"/>
                <a:gd name="T21" fmla="*/ 10 h 17"/>
                <a:gd name="T22" fmla="*/ 24 w 24"/>
                <a:gd name="T2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7">
                  <a:moveTo>
                    <a:pt x="24" y="8"/>
                  </a:moveTo>
                  <a:cubicBezTo>
                    <a:pt x="16" y="0"/>
                    <a:pt x="3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4" y="8"/>
                    <a:pt x="19" y="16"/>
                    <a:pt x="20" y="17"/>
                  </a:cubicBezTo>
                  <a:cubicBezTo>
                    <a:pt x="22" y="17"/>
                    <a:pt x="22" y="15"/>
                    <a:pt x="22" y="15"/>
                  </a:cubicBezTo>
                  <a:cubicBezTo>
                    <a:pt x="19" y="9"/>
                    <a:pt x="13" y="7"/>
                    <a:pt x="8" y="6"/>
                  </a:cubicBezTo>
                  <a:cubicBezTo>
                    <a:pt x="16" y="6"/>
                    <a:pt x="21" y="10"/>
                    <a:pt x="23" y="10"/>
                  </a:cubicBezTo>
                  <a:cubicBezTo>
                    <a:pt x="24" y="9"/>
                    <a:pt x="24" y="8"/>
                    <a:pt x="24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8" name="Freeform 204"/>
            <p:cNvSpPr/>
            <p:nvPr/>
          </p:nvSpPr>
          <p:spPr bwMode="auto">
            <a:xfrm>
              <a:off x="403622" y="2390972"/>
              <a:ext cx="10715" cy="20241"/>
            </a:xfrm>
            <a:custGeom>
              <a:avLst/>
              <a:gdLst>
                <a:gd name="T0" fmla="*/ 1 w 4"/>
                <a:gd name="T1" fmla="*/ 7 h 8"/>
                <a:gd name="T2" fmla="*/ 4 w 4"/>
                <a:gd name="T3" fmla="*/ 8 h 8"/>
                <a:gd name="T4" fmla="*/ 3 w 4"/>
                <a:gd name="T5" fmla="*/ 0 h 8"/>
                <a:gd name="T6" fmla="*/ 0 w 4"/>
                <a:gd name="T7" fmla="*/ 1 h 8"/>
                <a:gd name="T8" fmla="*/ 1 w 4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1" y="7"/>
                  </a:moveTo>
                  <a:cubicBezTo>
                    <a:pt x="2" y="7"/>
                    <a:pt x="3" y="7"/>
                    <a:pt x="4" y="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9" name="Freeform 206"/>
            <p:cNvSpPr/>
            <p:nvPr/>
          </p:nvSpPr>
          <p:spPr bwMode="auto">
            <a:xfrm>
              <a:off x="409575" y="2421928"/>
              <a:ext cx="7144" cy="20241"/>
            </a:xfrm>
            <a:custGeom>
              <a:avLst/>
              <a:gdLst>
                <a:gd name="T0" fmla="*/ 1 w 3"/>
                <a:gd name="T1" fmla="*/ 8 h 8"/>
                <a:gd name="T2" fmla="*/ 3 w 3"/>
                <a:gd name="T3" fmla="*/ 7 h 8"/>
                <a:gd name="T4" fmla="*/ 3 w 3"/>
                <a:gd name="T5" fmla="*/ 1 h 8"/>
                <a:gd name="T6" fmla="*/ 0 w 3"/>
                <a:gd name="T7" fmla="*/ 0 h 8"/>
                <a:gd name="T8" fmla="*/ 1 w 3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2" y="8"/>
                    <a:pt x="3" y="8"/>
                    <a:pt x="3" y="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0" name="Freeform 207"/>
            <p:cNvSpPr>
              <a:spLocks noEditPoints="1"/>
            </p:cNvSpPr>
            <p:nvPr/>
          </p:nvSpPr>
          <p:spPr bwMode="auto">
            <a:xfrm>
              <a:off x="334565" y="2326678"/>
              <a:ext cx="157163" cy="179785"/>
            </a:xfrm>
            <a:custGeom>
              <a:avLst/>
              <a:gdLst>
                <a:gd name="T0" fmla="*/ 35 w 61"/>
                <a:gd name="T1" fmla="*/ 1 h 70"/>
                <a:gd name="T2" fmla="*/ 16 w 61"/>
                <a:gd name="T3" fmla="*/ 3 h 70"/>
                <a:gd name="T4" fmla="*/ 1 w 61"/>
                <a:gd name="T5" fmla="*/ 35 h 70"/>
                <a:gd name="T6" fmla="*/ 4 w 61"/>
                <a:gd name="T7" fmla="*/ 54 h 70"/>
                <a:gd name="T8" fmla="*/ 23 w 61"/>
                <a:gd name="T9" fmla="*/ 69 h 70"/>
                <a:gd name="T10" fmla="*/ 45 w 61"/>
                <a:gd name="T11" fmla="*/ 67 h 70"/>
                <a:gd name="T12" fmla="*/ 59 w 61"/>
                <a:gd name="T13" fmla="*/ 47 h 70"/>
                <a:gd name="T14" fmla="*/ 57 w 61"/>
                <a:gd name="T15" fmla="*/ 28 h 70"/>
                <a:gd name="T16" fmla="*/ 35 w 61"/>
                <a:gd name="T17" fmla="*/ 1 h 70"/>
                <a:gd name="T18" fmla="*/ 39 w 61"/>
                <a:gd name="T19" fmla="*/ 45 h 70"/>
                <a:gd name="T20" fmla="*/ 37 w 61"/>
                <a:gd name="T21" fmla="*/ 47 h 70"/>
                <a:gd name="T22" fmla="*/ 35 w 61"/>
                <a:gd name="T23" fmla="*/ 49 h 70"/>
                <a:gd name="T24" fmla="*/ 36 w 61"/>
                <a:gd name="T25" fmla="*/ 54 h 70"/>
                <a:gd name="T26" fmla="*/ 35 w 61"/>
                <a:gd name="T27" fmla="*/ 55 h 70"/>
                <a:gd name="T28" fmla="*/ 33 w 61"/>
                <a:gd name="T29" fmla="*/ 54 h 70"/>
                <a:gd name="T30" fmla="*/ 33 w 61"/>
                <a:gd name="T31" fmla="*/ 49 h 70"/>
                <a:gd name="T32" fmla="*/ 30 w 61"/>
                <a:gd name="T33" fmla="*/ 50 h 70"/>
                <a:gd name="T34" fmla="*/ 31 w 61"/>
                <a:gd name="T35" fmla="*/ 54 h 70"/>
                <a:gd name="T36" fmla="*/ 30 w 61"/>
                <a:gd name="T37" fmla="*/ 56 h 70"/>
                <a:gd name="T38" fmla="*/ 28 w 61"/>
                <a:gd name="T39" fmla="*/ 54 h 70"/>
                <a:gd name="T40" fmla="*/ 28 w 61"/>
                <a:gd name="T41" fmla="*/ 50 h 70"/>
                <a:gd name="T42" fmla="*/ 25 w 61"/>
                <a:gd name="T43" fmla="*/ 50 h 70"/>
                <a:gd name="T44" fmla="*/ 22 w 61"/>
                <a:gd name="T45" fmla="*/ 49 h 70"/>
                <a:gd name="T46" fmla="*/ 21 w 61"/>
                <a:gd name="T47" fmla="*/ 48 h 70"/>
                <a:gd name="T48" fmla="*/ 21 w 61"/>
                <a:gd name="T49" fmla="*/ 47 h 70"/>
                <a:gd name="T50" fmla="*/ 22 w 61"/>
                <a:gd name="T51" fmla="*/ 45 h 70"/>
                <a:gd name="T52" fmla="*/ 22 w 61"/>
                <a:gd name="T53" fmla="*/ 45 h 70"/>
                <a:gd name="T54" fmla="*/ 25 w 61"/>
                <a:gd name="T55" fmla="*/ 45 h 70"/>
                <a:gd name="T56" fmla="*/ 27 w 61"/>
                <a:gd name="T57" fmla="*/ 45 h 70"/>
                <a:gd name="T58" fmla="*/ 26 w 61"/>
                <a:gd name="T59" fmla="*/ 37 h 70"/>
                <a:gd name="T60" fmla="*/ 26 w 61"/>
                <a:gd name="T61" fmla="*/ 36 h 70"/>
                <a:gd name="T62" fmla="*/ 23 w 61"/>
                <a:gd name="T63" fmla="*/ 35 h 70"/>
                <a:gd name="T64" fmla="*/ 21 w 61"/>
                <a:gd name="T65" fmla="*/ 33 h 70"/>
                <a:gd name="T66" fmla="*/ 20 w 61"/>
                <a:gd name="T67" fmla="*/ 30 h 70"/>
                <a:gd name="T68" fmla="*/ 20 w 61"/>
                <a:gd name="T69" fmla="*/ 27 h 70"/>
                <a:gd name="T70" fmla="*/ 22 w 61"/>
                <a:gd name="T71" fmla="*/ 24 h 70"/>
                <a:gd name="T72" fmla="*/ 24 w 61"/>
                <a:gd name="T73" fmla="*/ 22 h 70"/>
                <a:gd name="T74" fmla="*/ 24 w 61"/>
                <a:gd name="T75" fmla="*/ 18 h 70"/>
                <a:gd name="T76" fmla="*/ 25 w 61"/>
                <a:gd name="T77" fmla="*/ 17 h 70"/>
                <a:gd name="T78" fmla="*/ 26 w 61"/>
                <a:gd name="T79" fmla="*/ 18 h 70"/>
                <a:gd name="T80" fmla="*/ 27 w 61"/>
                <a:gd name="T81" fmla="*/ 21 h 70"/>
                <a:gd name="T82" fmla="*/ 29 w 61"/>
                <a:gd name="T83" fmla="*/ 21 h 70"/>
                <a:gd name="T84" fmla="*/ 29 w 61"/>
                <a:gd name="T85" fmla="*/ 21 h 70"/>
                <a:gd name="T86" fmla="*/ 29 w 61"/>
                <a:gd name="T87" fmla="*/ 17 h 70"/>
                <a:gd name="T88" fmla="*/ 30 w 61"/>
                <a:gd name="T89" fmla="*/ 16 h 70"/>
                <a:gd name="T90" fmla="*/ 31 w 61"/>
                <a:gd name="T91" fmla="*/ 17 h 70"/>
                <a:gd name="T92" fmla="*/ 32 w 61"/>
                <a:gd name="T93" fmla="*/ 21 h 70"/>
                <a:gd name="T94" fmla="*/ 34 w 61"/>
                <a:gd name="T95" fmla="*/ 21 h 70"/>
                <a:gd name="T96" fmla="*/ 35 w 61"/>
                <a:gd name="T97" fmla="*/ 21 h 70"/>
                <a:gd name="T98" fmla="*/ 36 w 61"/>
                <a:gd name="T99" fmla="*/ 21 h 70"/>
                <a:gd name="T100" fmla="*/ 36 w 61"/>
                <a:gd name="T101" fmla="*/ 22 h 70"/>
                <a:gd name="T102" fmla="*/ 36 w 61"/>
                <a:gd name="T103" fmla="*/ 23 h 70"/>
                <a:gd name="T104" fmla="*/ 36 w 61"/>
                <a:gd name="T105" fmla="*/ 25 h 70"/>
                <a:gd name="T106" fmla="*/ 35 w 61"/>
                <a:gd name="T107" fmla="*/ 26 h 70"/>
                <a:gd name="T108" fmla="*/ 33 w 61"/>
                <a:gd name="T109" fmla="*/ 25 h 70"/>
                <a:gd name="T110" fmla="*/ 32 w 61"/>
                <a:gd name="T111" fmla="*/ 25 h 70"/>
                <a:gd name="T112" fmla="*/ 33 w 61"/>
                <a:gd name="T113" fmla="*/ 33 h 70"/>
                <a:gd name="T114" fmla="*/ 37 w 61"/>
                <a:gd name="T115" fmla="*/ 35 h 70"/>
                <a:gd name="T116" fmla="*/ 40 w 61"/>
                <a:gd name="T117" fmla="*/ 40 h 70"/>
                <a:gd name="T118" fmla="*/ 39 w 61"/>
                <a:gd name="T119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" h="70">
                  <a:moveTo>
                    <a:pt x="35" y="1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7" y="4"/>
                    <a:pt x="0" y="26"/>
                    <a:pt x="1" y="35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5" y="64"/>
                    <a:pt x="13" y="70"/>
                    <a:pt x="23" y="69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54" y="65"/>
                    <a:pt x="61" y="57"/>
                    <a:pt x="59" y="4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19"/>
                    <a:pt x="44" y="0"/>
                    <a:pt x="35" y="1"/>
                  </a:cubicBezTo>
                  <a:close/>
                  <a:moveTo>
                    <a:pt x="39" y="45"/>
                  </a:moveTo>
                  <a:cubicBezTo>
                    <a:pt x="39" y="46"/>
                    <a:pt x="38" y="47"/>
                    <a:pt x="37" y="47"/>
                  </a:cubicBezTo>
                  <a:cubicBezTo>
                    <a:pt x="37" y="48"/>
                    <a:pt x="36" y="48"/>
                    <a:pt x="35" y="49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5"/>
                    <a:pt x="35" y="55"/>
                  </a:cubicBezTo>
                  <a:cubicBezTo>
                    <a:pt x="34" y="55"/>
                    <a:pt x="34" y="55"/>
                    <a:pt x="33" y="54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50"/>
                    <a:pt x="31" y="50"/>
                    <a:pt x="30" y="50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5"/>
                    <a:pt x="30" y="56"/>
                    <a:pt x="30" y="56"/>
                  </a:cubicBezTo>
                  <a:cubicBezTo>
                    <a:pt x="29" y="56"/>
                    <a:pt x="28" y="55"/>
                    <a:pt x="28" y="5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3" y="50"/>
                    <a:pt x="22" y="50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7"/>
                    <a:pt x="21" y="47"/>
                  </a:cubicBezTo>
                  <a:cubicBezTo>
                    <a:pt x="21" y="46"/>
                    <a:pt x="21" y="46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5"/>
                    <a:pt x="24" y="45"/>
                    <a:pt x="25" y="45"/>
                  </a:cubicBezTo>
                  <a:cubicBezTo>
                    <a:pt x="26" y="45"/>
                    <a:pt x="26" y="45"/>
                    <a:pt x="27" y="45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4" y="36"/>
                    <a:pt x="23" y="35"/>
                  </a:cubicBezTo>
                  <a:cubicBezTo>
                    <a:pt x="22" y="34"/>
                    <a:pt x="22" y="34"/>
                    <a:pt x="21" y="33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6"/>
                    <a:pt x="21" y="25"/>
                    <a:pt x="22" y="24"/>
                  </a:cubicBezTo>
                  <a:cubicBezTo>
                    <a:pt x="22" y="23"/>
                    <a:pt x="23" y="23"/>
                    <a:pt x="24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5" y="17"/>
                  </a:cubicBezTo>
                  <a:cubicBezTo>
                    <a:pt x="26" y="17"/>
                    <a:pt x="26" y="17"/>
                    <a:pt x="26" y="18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6"/>
                    <a:pt x="30" y="16"/>
                  </a:cubicBezTo>
                  <a:cubicBezTo>
                    <a:pt x="31" y="16"/>
                    <a:pt x="31" y="16"/>
                    <a:pt x="31" y="1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1"/>
                    <a:pt x="33" y="21"/>
                    <a:pt x="34" y="21"/>
                  </a:cubicBezTo>
                  <a:cubicBezTo>
                    <a:pt x="34" y="21"/>
                    <a:pt x="35" y="21"/>
                    <a:pt x="35" y="21"/>
                  </a:cubicBezTo>
                  <a:cubicBezTo>
                    <a:pt x="35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6" y="22"/>
                    <a:pt x="36" y="23"/>
                    <a:pt x="36" y="23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6"/>
                    <a:pt x="35" y="26"/>
                  </a:cubicBezTo>
                  <a:cubicBezTo>
                    <a:pt x="35" y="26"/>
                    <a:pt x="34" y="25"/>
                    <a:pt x="33" y="25"/>
                  </a:cubicBezTo>
                  <a:cubicBezTo>
                    <a:pt x="33" y="25"/>
                    <a:pt x="33" y="25"/>
                    <a:pt x="32" y="25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5" y="34"/>
                    <a:pt x="36" y="35"/>
                    <a:pt x="37" y="35"/>
                  </a:cubicBezTo>
                  <a:cubicBezTo>
                    <a:pt x="39" y="37"/>
                    <a:pt x="40" y="38"/>
                    <a:pt x="40" y="40"/>
                  </a:cubicBezTo>
                  <a:cubicBezTo>
                    <a:pt x="40" y="42"/>
                    <a:pt x="40" y="43"/>
                    <a:pt x="39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1" name="Freeform 208"/>
            <p:cNvSpPr/>
            <p:nvPr/>
          </p:nvSpPr>
          <p:spPr bwMode="auto">
            <a:xfrm>
              <a:off x="3458766" y="1848047"/>
              <a:ext cx="64294" cy="48816"/>
            </a:xfrm>
            <a:custGeom>
              <a:avLst/>
              <a:gdLst>
                <a:gd name="T0" fmla="*/ 12 w 25"/>
                <a:gd name="T1" fmla="*/ 18 h 19"/>
                <a:gd name="T2" fmla="*/ 16 w 25"/>
                <a:gd name="T3" fmla="*/ 17 h 19"/>
                <a:gd name="T4" fmla="*/ 24 w 25"/>
                <a:gd name="T5" fmla="*/ 16 h 19"/>
                <a:gd name="T6" fmla="*/ 25 w 25"/>
                <a:gd name="T7" fmla="*/ 2 h 19"/>
                <a:gd name="T8" fmla="*/ 23 w 25"/>
                <a:gd name="T9" fmla="*/ 0 h 19"/>
                <a:gd name="T10" fmla="*/ 15 w 25"/>
                <a:gd name="T11" fmla="*/ 1 h 19"/>
                <a:gd name="T12" fmla="*/ 10 w 25"/>
                <a:gd name="T13" fmla="*/ 2 h 19"/>
                <a:gd name="T14" fmla="*/ 2 w 25"/>
                <a:gd name="T15" fmla="*/ 3 h 19"/>
                <a:gd name="T16" fmla="*/ 0 w 25"/>
                <a:gd name="T17" fmla="*/ 5 h 19"/>
                <a:gd name="T18" fmla="*/ 5 w 25"/>
                <a:gd name="T19" fmla="*/ 19 h 19"/>
                <a:gd name="T20" fmla="*/ 12 w 25"/>
                <a:gd name="T2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9">
                  <a:moveTo>
                    <a:pt x="12" y="18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0"/>
                    <a:pt x="23" y="0"/>
                  </a:cubicBezTo>
                  <a:cubicBezTo>
                    <a:pt x="22" y="0"/>
                    <a:pt x="18" y="1"/>
                    <a:pt x="15" y="1"/>
                  </a:cubicBezTo>
                  <a:cubicBezTo>
                    <a:pt x="12" y="1"/>
                    <a:pt x="10" y="2"/>
                    <a:pt x="10" y="2"/>
                  </a:cubicBezTo>
                  <a:cubicBezTo>
                    <a:pt x="7" y="2"/>
                    <a:pt x="3" y="2"/>
                    <a:pt x="2" y="3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2" name="Freeform 209"/>
            <p:cNvSpPr/>
            <p:nvPr/>
          </p:nvSpPr>
          <p:spPr bwMode="auto">
            <a:xfrm>
              <a:off x="3520678" y="1876621"/>
              <a:ext cx="64294" cy="42863"/>
            </a:xfrm>
            <a:custGeom>
              <a:avLst/>
              <a:gdLst>
                <a:gd name="T0" fmla="*/ 24 w 25"/>
                <a:gd name="T1" fmla="*/ 8 h 17"/>
                <a:gd name="T2" fmla="*/ 1 w 25"/>
                <a:gd name="T3" fmla="*/ 5 h 17"/>
                <a:gd name="T4" fmla="*/ 1 w 25"/>
                <a:gd name="T5" fmla="*/ 5 h 17"/>
                <a:gd name="T6" fmla="*/ 1 w 25"/>
                <a:gd name="T7" fmla="*/ 5 h 17"/>
                <a:gd name="T8" fmla="*/ 1 w 25"/>
                <a:gd name="T9" fmla="*/ 5 h 17"/>
                <a:gd name="T10" fmla="*/ 1 w 25"/>
                <a:gd name="T11" fmla="*/ 7 h 17"/>
                <a:gd name="T12" fmla="*/ 2 w 25"/>
                <a:gd name="T13" fmla="*/ 7 h 17"/>
                <a:gd name="T14" fmla="*/ 21 w 25"/>
                <a:gd name="T15" fmla="*/ 16 h 17"/>
                <a:gd name="T16" fmla="*/ 22 w 25"/>
                <a:gd name="T17" fmla="*/ 15 h 17"/>
                <a:gd name="T18" fmla="*/ 8 w 25"/>
                <a:gd name="T19" fmla="*/ 6 h 17"/>
                <a:gd name="T20" fmla="*/ 23 w 25"/>
                <a:gd name="T21" fmla="*/ 9 h 17"/>
                <a:gd name="T22" fmla="*/ 24 w 25"/>
                <a:gd name="T2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7">
                  <a:moveTo>
                    <a:pt x="24" y="8"/>
                  </a:moveTo>
                  <a:cubicBezTo>
                    <a:pt x="17" y="0"/>
                    <a:pt x="4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5" y="8"/>
                    <a:pt x="19" y="16"/>
                    <a:pt x="21" y="16"/>
                  </a:cubicBezTo>
                  <a:cubicBezTo>
                    <a:pt x="22" y="17"/>
                    <a:pt x="22" y="15"/>
                    <a:pt x="22" y="15"/>
                  </a:cubicBezTo>
                  <a:cubicBezTo>
                    <a:pt x="20" y="9"/>
                    <a:pt x="13" y="7"/>
                    <a:pt x="8" y="6"/>
                  </a:cubicBezTo>
                  <a:cubicBezTo>
                    <a:pt x="17" y="5"/>
                    <a:pt x="21" y="9"/>
                    <a:pt x="23" y="9"/>
                  </a:cubicBezTo>
                  <a:cubicBezTo>
                    <a:pt x="25" y="9"/>
                    <a:pt x="24" y="8"/>
                    <a:pt x="24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3" name="Freeform 210"/>
            <p:cNvSpPr/>
            <p:nvPr/>
          </p:nvSpPr>
          <p:spPr bwMode="auto">
            <a:xfrm>
              <a:off x="3502819" y="1961156"/>
              <a:ext cx="7144" cy="17860"/>
            </a:xfrm>
            <a:custGeom>
              <a:avLst/>
              <a:gdLst>
                <a:gd name="T0" fmla="*/ 0 w 3"/>
                <a:gd name="T1" fmla="*/ 7 h 7"/>
                <a:gd name="T2" fmla="*/ 3 w 3"/>
                <a:gd name="T3" fmla="*/ 7 h 7"/>
                <a:gd name="T4" fmla="*/ 2 w 3"/>
                <a:gd name="T5" fmla="*/ 0 h 7"/>
                <a:gd name="T6" fmla="*/ 0 w 3"/>
                <a:gd name="T7" fmla="*/ 1 h 7"/>
                <a:gd name="T8" fmla="*/ 0 w 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1" y="7"/>
                    <a:pt x="2" y="7"/>
                    <a:pt x="3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4" name="Freeform 211"/>
            <p:cNvSpPr/>
            <p:nvPr/>
          </p:nvSpPr>
          <p:spPr bwMode="auto">
            <a:xfrm>
              <a:off x="3505201" y="1992112"/>
              <a:ext cx="10715" cy="20241"/>
            </a:xfrm>
            <a:custGeom>
              <a:avLst/>
              <a:gdLst>
                <a:gd name="T0" fmla="*/ 1 w 4"/>
                <a:gd name="T1" fmla="*/ 8 h 8"/>
                <a:gd name="T2" fmla="*/ 4 w 4"/>
                <a:gd name="T3" fmla="*/ 7 h 8"/>
                <a:gd name="T4" fmla="*/ 3 w 4"/>
                <a:gd name="T5" fmla="*/ 1 h 8"/>
                <a:gd name="T6" fmla="*/ 0 w 4"/>
                <a:gd name="T7" fmla="*/ 0 h 8"/>
                <a:gd name="T8" fmla="*/ 1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1" y="8"/>
                  </a:moveTo>
                  <a:cubicBezTo>
                    <a:pt x="2" y="8"/>
                    <a:pt x="3" y="8"/>
                    <a:pt x="4" y="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5" name="Freeform 212"/>
            <p:cNvSpPr>
              <a:spLocks noEditPoints="1"/>
            </p:cNvSpPr>
            <p:nvPr/>
          </p:nvSpPr>
          <p:spPr bwMode="auto">
            <a:xfrm>
              <a:off x="3430190" y="1894481"/>
              <a:ext cx="157163" cy="182166"/>
            </a:xfrm>
            <a:custGeom>
              <a:avLst/>
              <a:gdLst>
                <a:gd name="T0" fmla="*/ 35 w 61"/>
                <a:gd name="T1" fmla="*/ 2 h 71"/>
                <a:gd name="T2" fmla="*/ 17 w 61"/>
                <a:gd name="T3" fmla="*/ 4 h 71"/>
                <a:gd name="T4" fmla="*/ 2 w 61"/>
                <a:gd name="T5" fmla="*/ 36 h 71"/>
                <a:gd name="T6" fmla="*/ 4 w 61"/>
                <a:gd name="T7" fmla="*/ 55 h 71"/>
                <a:gd name="T8" fmla="*/ 23 w 61"/>
                <a:gd name="T9" fmla="*/ 70 h 71"/>
                <a:gd name="T10" fmla="*/ 45 w 61"/>
                <a:gd name="T11" fmla="*/ 67 h 71"/>
                <a:gd name="T12" fmla="*/ 60 w 61"/>
                <a:gd name="T13" fmla="*/ 48 h 71"/>
                <a:gd name="T14" fmla="*/ 57 w 61"/>
                <a:gd name="T15" fmla="*/ 29 h 71"/>
                <a:gd name="T16" fmla="*/ 35 w 61"/>
                <a:gd name="T17" fmla="*/ 2 h 71"/>
                <a:gd name="T18" fmla="*/ 40 w 61"/>
                <a:gd name="T19" fmla="*/ 45 h 71"/>
                <a:gd name="T20" fmla="*/ 38 w 61"/>
                <a:gd name="T21" fmla="*/ 48 h 71"/>
                <a:gd name="T22" fmla="*/ 36 w 61"/>
                <a:gd name="T23" fmla="*/ 49 h 71"/>
                <a:gd name="T24" fmla="*/ 36 w 61"/>
                <a:gd name="T25" fmla="*/ 54 h 71"/>
                <a:gd name="T26" fmla="*/ 35 w 61"/>
                <a:gd name="T27" fmla="*/ 56 h 71"/>
                <a:gd name="T28" fmla="*/ 34 w 61"/>
                <a:gd name="T29" fmla="*/ 55 h 71"/>
                <a:gd name="T30" fmla="*/ 33 w 61"/>
                <a:gd name="T31" fmla="*/ 50 h 71"/>
                <a:gd name="T32" fmla="*/ 31 w 61"/>
                <a:gd name="T33" fmla="*/ 51 h 71"/>
                <a:gd name="T34" fmla="*/ 31 w 61"/>
                <a:gd name="T35" fmla="*/ 55 h 71"/>
                <a:gd name="T36" fmla="*/ 30 w 61"/>
                <a:gd name="T37" fmla="*/ 56 h 71"/>
                <a:gd name="T38" fmla="*/ 29 w 61"/>
                <a:gd name="T39" fmla="*/ 55 h 71"/>
                <a:gd name="T40" fmla="*/ 28 w 61"/>
                <a:gd name="T41" fmla="*/ 51 h 71"/>
                <a:gd name="T42" fmla="*/ 25 w 61"/>
                <a:gd name="T43" fmla="*/ 51 h 71"/>
                <a:gd name="T44" fmla="*/ 22 w 61"/>
                <a:gd name="T45" fmla="*/ 50 h 71"/>
                <a:gd name="T46" fmla="*/ 22 w 61"/>
                <a:gd name="T47" fmla="*/ 49 h 71"/>
                <a:gd name="T48" fmla="*/ 22 w 61"/>
                <a:gd name="T49" fmla="*/ 48 h 71"/>
                <a:gd name="T50" fmla="*/ 22 w 61"/>
                <a:gd name="T51" fmla="*/ 46 h 71"/>
                <a:gd name="T52" fmla="*/ 22 w 61"/>
                <a:gd name="T53" fmla="*/ 46 h 71"/>
                <a:gd name="T54" fmla="*/ 25 w 61"/>
                <a:gd name="T55" fmla="*/ 46 h 71"/>
                <a:gd name="T56" fmla="*/ 28 w 61"/>
                <a:gd name="T57" fmla="*/ 46 h 71"/>
                <a:gd name="T58" fmla="*/ 26 w 61"/>
                <a:gd name="T59" fmla="*/ 37 h 71"/>
                <a:gd name="T60" fmla="*/ 26 w 61"/>
                <a:gd name="T61" fmla="*/ 37 h 71"/>
                <a:gd name="T62" fmla="*/ 23 w 61"/>
                <a:gd name="T63" fmla="*/ 36 h 71"/>
                <a:gd name="T64" fmla="*/ 21 w 61"/>
                <a:gd name="T65" fmla="*/ 34 h 71"/>
                <a:gd name="T66" fmla="*/ 20 w 61"/>
                <a:gd name="T67" fmla="*/ 30 h 71"/>
                <a:gd name="T68" fmla="*/ 20 w 61"/>
                <a:gd name="T69" fmla="*/ 28 h 71"/>
                <a:gd name="T70" fmla="*/ 22 w 61"/>
                <a:gd name="T71" fmla="*/ 25 h 71"/>
                <a:gd name="T72" fmla="*/ 25 w 61"/>
                <a:gd name="T73" fmla="*/ 23 h 71"/>
                <a:gd name="T74" fmla="*/ 24 w 61"/>
                <a:gd name="T75" fmla="*/ 19 h 71"/>
                <a:gd name="T76" fmla="*/ 25 w 61"/>
                <a:gd name="T77" fmla="*/ 18 h 71"/>
                <a:gd name="T78" fmla="*/ 27 w 61"/>
                <a:gd name="T79" fmla="*/ 19 h 71"/>
                <a:gd name="T80" fmla="*/ 27 w 61"/>
                <a:gd name="T81" fmla="*/ 22 h 71"/>
                <a:gd name="T82" fmla="*/ 29 w 61"/>
                <a:gd name="T83" fmla="*/ 22 h 71"/>
                <a:gd name="T84" fmla="*/ 30 w 61"/>
                <a:gd name="T85" fmla="*/ 22 h 71"/>
                <a:gd name="T86" fmla="*/ 29 w 61"/>
                <a:gd name="T87" fmla="*/ 18 h 71"/>
                <a:gd name="T88" fmla="*/ 30 w 61"/>
                <a:gd name="T89" fmla="*/ 17 h 71"/>
                <a:gd name="T90" fmla="*/ 32 w 61"/>
                <a:gd name="T91" fmla="*/ 18 h 71"/>
                <a:gd name="T92" fmla="*/ 32 w 61"/>
                <a:gd name="T93" fmla="*/ 22 h 71"/>
                <a:gd name="T94" fmla="*/ 34 w 61"/>
                <a:gd name="T95" fmla="*/ 22 h 71"/>
                <a:gd name="T96" fmla="*/ 35 w 61"/>
                <a:gd name="T97" fmla="*/ 22 h 71"/>
                <a:gd name="T98" fmla="*/ 36 w 61"/>
                <a:gd name="T99" fmla="*/ 22 h 71"/>
                <a:gd name="T100" fmla="*/ 37 w 61"/>
                <a:gd name="T101" fmla="*/ 23 h 71"/>
                <a:gd name="T102" fmla="*/ 37 w 61"/>
                <a:gd name="T103" fmla="*/ 24 h 71"/>
                <a:gd name="T104" fmla="*/ 36 w 61"/>
                <a:gd name="T105" fmla="*/ 26 h 71"/>
                <a:gd name="T106" fmla="*/ 36 w 61"/>
                <a:gd name="T107" fmla="*/ 26 h 71"/>
                <a:gd name="T108" fmla="*/ 33 w 61"/>
                <a:gd name="T109" fmla="*/ 26 h 71"/>
                <a:gd name="T110" fmla="*/ 33 w 61"/>
                <a:gd name="T111" fmla="*/ 26 h 71"/>
                <a:gd name="T112" fmla="*/ 34 w 61"/>
                <a:gd name="T113" fmla="*/ 34 h 71"/>
                <a:gd name="T114" fmla="*/ 38 w 61"/>
                <a:gd name="T115" fmla="*/ 36 h 71"/>
                <a:gd name="T116" fmla="*/ 40 w 61"/>
                <a:gd name="T117" fmla="*/ 41 h 71"/>
                <a:gd name="T118" fmla="*/ 40 w 61"/>
                <a:gd name="T11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" h="71">
                  <a:moveTo>
                    <a:pt x="35" y="2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7" y="5"/>
                    <a:pt x="0" y="26"/>
                    <a:pt x="2" y="3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5" y="65"/>
                    <a:pt x="14" y="71"/>
                    <a:pt x="2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54" y="66"/>
                    <a:pt x="61" y="58"/>
                    <a:pt x="60" y="4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6" y="19"/>
                    <a:pt x="44" y="0"/>
                    <a:pt x="35" y="2"/>
                  </a:cubicBezTo>
                  <a:close/>
                  <a:moveTo>
                    <a:pt x="40" y="45"/>
                  </a:moveTo>
                  <a:cubicBezTo>
                    <a:pt x="39" y="46"/>
                    <a:pt x="39" y="47"/>
                    <a:pt x="38" y="48"/>
                  </a:cubicBezTo>
                  <a:cubicBezTo>
                    <a:pt x="37" y="49"/>
                    <a:pt x="36" y="49"/>
                    <a:pt x="36" y="49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6"/>
                    <a:pt x="35" y="56"/>
                  </a:cubicBezTo>
                  <a:cubicBezTo>
                    <a:pt x="34" y="56"/>
                    <a:pt x="34" y="55"/>
                    <a:pt x="34" y="55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2" y="50"/>
                    <a:pt x="32" y="51"/>
                    <a:pt x="31" y="51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6"/>
                    <a:pt x="31" y="56"/>
                    <a:pt x="30" y="56"/>
                  </a:cubicBezTo>
                  <a:cubicBezTo>
                    <a:pt x="29" y="56"/>
                    <a:pt x="29" y="56"/>
                    <a:pt x="29" y="55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7" y="51"/>
                    <a:pt x="26" y="51"/>
                    <a:pt x="25" y="51"/>
                  </a:cubicBezTo>
                  <a:cubicBezTo>
                    <a:pt x="23" y="51"/>
                    <a:pt x="22" y="50"/>
                    <a:pt x="22" y="50"/>
                  </a:cubicBezTo>
                  <a:cubicBezTo>
                    <a:pt x="22" y="50"/>
                    <a:pt x="22" y="50"/>
                    <a:pt x="22" y="49"/>
                  </a:cubicBezTo>
                  <a:cubicBezTo>
                    <a:pt x="22" y="49"/>
                    <a:pt x="22" y="48"/>
                    <a:pt x="22" y="48"/>
                  </a:cubicBezTo>
                  <a:cubicBezTo>
                    <a:pt x="22" y="47"/>
                    <a:pt x="22" y="47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6"/>
                    <a:pt x="24" y="46"/>
                    <a:pt x="25" y="46"/>
                  </a:cubicBezTo>
                  <a:cubicBezTo>
                    <a:pt x="26" y="46"/>
                    <a:pt x="27" y="46"/>
                    <a:pt x="28" y="4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4" y="36"/>
                    <a:pt x="23" y="36"/>
                  </a:cubicBezTo>
                  <a:cubicBezTo>
                    <a:pt x="22" y="35"/>
                    <a:pt x="22" y="34"/>
                    <a:pt x="21" y="34"/>
                  </a:cubicBezTo>
                  <a:cubicBezTo>
                    <a:pt x="21" y="33"/>
                    <a:pt x="20" y="32"/>
                    <a:pt x="20" y="30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1" y="27"/>
                    <a:pt x="21" y="26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6" y="17"/>
                    <a:pt x="27" y="18"/>
                    <a:pt x="27" y="1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2"/>
                    <a:pt x="30" y="22"/>
                    <a:pt x="30" y="2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30" y="17"/>
                    <a:pt x="30" y="17"/>
                  </a:cubicBezTo>
                  <a:cubicBezTo>
                    <a:pt x="31" y="17"/>
                    <a:pt x="32" y="17"/>
                    <a:pt x="32" y="18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3"/>
                  </a:cubicBezTo>
                  <a:cubicBezTo>
                    <a:pt x="37" y="23"/>
                    <a:pt x="37" y="24"/>
                    <a:pt x="37" y="24"/>
                  </a:cubicBezTo>
                  <a:cubicBezTo>
                    <a:pt x="37" y="25"/>
                    <a:pt x="36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5"/>
                    <a:pt x="37" y="35"/>
                    <a:pt x="38" y="36"/>
                  </a:cubicBezTo>
                  <a:cubicBezTo>
                    <a:pt x="39" y="38"/>
                    <a:pt x="40" y="39"/>
                    <a:pt x="40" y="41"/>
                  </a:cubicBezTo>
                  <a:cubicBezTo>
                    <a:pt x="40" y="43"/>
                    <a:pt x="40" y="44"/>
                    <a:pt x="40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6" name="Freeform 213"/>
            <p:cNvSpPr>
              <a:spLocks noEditPoints="1"/>
            </p:cNvSpPr>
            <p:nvPr/>
          </p:nvSpPr>
          <p:spPr bwMode="auto">
            <a:xfrm>
              <a:off x="483394" y="2725537"/>
              <a:ext cx="92869" cy="95250"/>
            </a:xfrm>
            <a:custGeom>
              <a:avLst/>
              <a:gdLst>
                <a:gd name="T0" fmla="*/ 15 w 36"/>
                <a:gd name="T1" fmla="*/ 2 h 37"/>
                <a:gd name="T2" fmla="*/ 1 w 36"/>
                <a:gd name="T3" fmla="*/ 21 h 37"/>
                <a:gd name="T4" fmla="*/ 20 w 36"/>
                <a:gd name="T5" fmla="*/ 36 h 37"/>
                <a:gd name="T6" fmla="*/ 35 w 36"/>
                <a:gd name="T7" fmla="*/ 16 h 37"/>
                <a:gd name="T8" fmla="*/ 15 w 36"/>
                <a:gd name="T9" fmla="*/ 2 h 37"/>
                <a:gd name="T10" fmla="*/ 20 w 36"/>
                <a:gd name="T11" fmla="*/ 32 h 37"/>
                <a:gd name="T12" fmla="*/ 4 w 36"/>
                <a:gd name="T13" fmla="*/ 21 h 37"/>
                <a:gd name="T14" fmla="*/ 16 w 36"/>
                <a:gd name="T15" fmla="*/ 5 h 37"/>
                <a:gd name="T16" fmla="*/ 32 w 36"/>
                <a:gd name="T17" fmla="*/ 17 h 37"/>
                <a:gd name="T18" fmla="*/ 20 w 36"/>
                <a:gd name="T19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5" y="2"/>
                  </a:moveTo>
                  <a:cubicBezTo>
                    <a:pt x="6" y="3"/>
                    <a:pt x="0" y="12"/>
                    <a:pt x="1" y="21"/>
                  </a:cubicBezTo>
                  <a:cubicBezTo>
                    <a:pt x="2" y="31"/>
                    <a:pt x="11" y="37"/>
                    <a:pt x="20" y="36"/>
                  </a:cubicBezTo>
                  <a:cubicBezTo>
                    <a:pt x="30" y="34"/>
                    <a:pt x="36" y="26"/>
                    <a:pt x="35" y="16"/>
                  </a:cubicBezTo>
                  <a:cubicBezTo>
                    <a:pt x="34" y="7"/>
                    <a:pt x="25" y="0"/>
                    <a:pt x="15" y="2"/>
                  </a:cubicBezTo>
                  <a:close/>
                  <a:moveTo>
                    <a:pt x="20" y="32"/>
                  </a:moveTo>
                  <a:cubicBezTo>
                    <a:pt x="12" y="34"/>
                    <a:pt x="5" y="28"/>
                    <a:pt x="4" y="21"/>
                  </a:cubicBezTo>
                  <a:cubicBezTo>
                    <a:pt x="3" y="13"/>
                    <a:pt x="8" y="6"/>
                    <a:pt x="16" y="5"/>
                  </a:cubicBezTo>
                  <a:cubicBezTo>
                    <a:pt x="23" y="4"/>
                    <a:pt x="30" y="9"/>
                    <a:pt x="32" y="17"/>
                  </a:cubicBezTo>
                  <a:cubicBezTo>
                    <a:pt x="33" y="24"/>
                    <a:pt x="27" y="31"/>
                    <a:pt x="2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7" name="Freeform 214"/>
            <p:cNvSpPr>
              <a:spLocks noEditPoints="1"/>
            </p:cNvSpPr>
            <p:nvPr/>
          </p:nvSpPr>
          <p:spPr bwMode="auto">
            <a:xfrm>
              <a:off x="514351" y="2743397"/>
              <a:ext cx="30956" cy="59531"/>
            </a:xfrm>
            <a:custGeom>
              <a:avLst/>
              <a:gdLst>
                <a:gd name="T0" fmla="*/ 8 w 12"/>
                <a:gd name="T1" fmla="*/ 10 h 23"/>
                <a:gd name="T2" fmla="*/ 8 w 12"/>
                <a:gd name="T3" fmla="*/ 6 h 23"/>
                <a:gd name="T4" fmla="*/ 8 w 12"/>
                <a:gd name="T5" fmla="*/ 6 h 23"/>
                <a:gd name="T6" fmla="*/ 9 w 12"/>
                <a:gd name="T7" fmla="*/ 6 h 23"/>
                <a:gd name="T8" fmla="*/ 10 w 12"/>
                <a:gd name="T9" fmla="*/ 5 h 23"/>
                <a:gd name="T10" fmla="*/ 10 w 12"/>
                <a:gd name="T11" fmla="*/ 5 h 23"/>
                <a:gd name="T12" fmla="*/ 10 w 12"/>
                <a:gd name="T13" fmla="*/ 4 h 23"/>
                <a:gd name="T14" fmla="*/ 10 w 12"/>
                <a:gd name="T15" fmla="*/ 3 h 23"/>
                <a:gd name="T16" fmla="*/ 9 w 12"/>
                <a:gd name="T17" fmla="*/ 3 h 23"/>
                <a:gd name="T18" fmla="*/ 8 w 12"/>
                <a:gd name="T19" fmla="*/ 3 h 23"/>
                <a:gd name="T20" fmla="*/ 7 w 12"/>
                <a:gd name="T21" fmla="*/ 3 h 23"/>
                <a:gd name="T22" fmla="*/ 7 w 12"/>
                <a:gd name="T23" fmla="*/ 1 h 23"/>
                <a:gd name="T24" fmla="*/ 6 w 12"/>
                <a:gd name="T25" fmla="*/ 0 h 23"/>
                <a:gd name="T26" fmla="*/ 6 w 12"/>
                <a:gd name="T27" fmla="*/ 1 h 23"/>
                <a:gd name="T28" fmla="*/ 6 w 12"/>
                <a:gd name="T29" fmla="*/ 3 h 23"/>
                <a:gd name="T30" fmla="*/ 6 w 12"/>
                <a:gd name="T31" fmla="*/ 3 h 23"/>
                <a:gd name="T32" fmla="*/ 4 w 12"/>
                <a:gd name="T33" fmla="*/ 4 h 23"/>
                <a:gd name="T34" fmla="*/ 4 w 12"/>
                <a:gd name="T35" fmla="*/ 1 h 23"/>
                <a:gd name="T36" fmla="*/ 3 w 12"/>
                <a:gd name="T37" fmla="*/ 1 h 23"/>
                <a:gd name="T38" fmla="*/ 3 w 12"/>
                <a:gd name="T39" fmla="*/ 2 h 23"/>
                <a:gd name="T40" fmla="*/ 3 w 12"/>
                <a:gd name="T41" fmla="*/ 4 h 23"/>
                <a:gd name="T42" fmla="*/ 1 w 12"/>
                <a:gd name="T43" fmla="*/ 5 h 23"/>
                <a:gd name="T44" fmla="*/ 1 w 12"/>
                <a:gd name="T45" fmla="*/ 7 h 23"/>
                <a:gd name="T46" fmla="*/ 0 w 12"/>
                <a:gd name="T47" fmla="*/ 8 h 23"/>
                <a:gd name="T48" fmla="*/ 1 w 12"/>
                <a:gd name="T49" fmla="*/ 10 h 23"/>
                <a:gd name="T50" fmla="*/ 2 w 12"/>
                <a:gd name="T51" fmla="*/ 11 h 23"/>
                <a:gd name="T52" fmla="*/ 4 w 12"/>
                <a:gd name="T53" fmla="*/ 12 h 23"/>
                <a:gd name="T54" fmla="*/ 4 w 12"/>
                <a:gd name="T55" fmla="*/ 12 h 23"/>
                <a:gd name="T56" fmla="*/ 5 w 12"/>
                <a:gd name="T57" fmla="*/ 17 h 23"/>
                <a:gd name="T58" fmla="*/ 4 w 12"/>
                <a:gd name="T59" fmla="*/ 17 h 23"/>
                <a:gd name="T60" fmla="*/ 2 w 12"/>
                <a:gd name="T61" fmla="*/ 17 h 23"/>
                <a:gd name="T62" fmla="*/ 2 w 12"/>
                <a:gd name="T63" fmla="*/ 18 h 23"/>
                <a:gd name="T64" fmla="*/ 2 w 12"/>
                <a:gd name="T65" fmla="*/ 18 h 23"/>
                <a:gd name="T66" fmla="*/ 2 w 12"/>
                <a:gd name="T67" fmla="*/ 19 h 23"/>
                <a:gd name="T68" fmla="*/ 2 w 12"/>
                <a:gd name="T69" fmla="*/ 20 h 23"/>
                <a:gd name="T70" fmla="*/ 3 w 12"/>
                <a:gd name="T71" fmla="*/ 20 h 23"/>
                <a:gd name="T72" fmla="*/ 5 w 12"/>
                <a:gd name="T73" fmla="*/ 20 h 23"/>
                <a:gd name="T74" fmla="*/ 6 w 12"/>
                <a:gd name="T75" fmla="*/ 23 h 23"/>
                <a:gd name="T76" fmla="*/ 7 w 12"/>
                <a:gd name="T77" fmla="*/ 23 h 23"/>
                <a:gd name="T78" fmla="*/ 7 w 12"/>
                <a:gd name="T79" fmla="*/ 23 h 23"/>
                <a:gd name="T80" fmla="*/ 7 w 12"/>
                <a:gd name="T81" fmla="*/ 20 h 23"/>
                <a:gd name="T82" fmla="*/ 8 w 12"/>
                <a:gd name="T83" fmla="*/ 20 h 23"/>
                <a:gd name="T84" fmla="*/ 9 w 12"/>
                <a:gd name="T85" fmla="*/ 22 h 23"/>
                <a:gd name="T86" fmla="*/ 10 w 12"/>
                <a:gd name="T87" fmla="*/ 23 h 23"/>
                <a:gd name="T88" fmla="*/ 10 w 12"/>
                <a:gd name="T89" fmla="*/ 22 h 23"/>
                <a:gd name="T90" fmla="*/ 10 w 12"/>
                <a:gd name="T91" fmla="*/ 19 h 23"/>
                <a:gd name="T92" fmla="*/ 11 w 12"/>
                <a:gd name="T93" fmla="*/ 18 h 23"/>
                <a:gd name="T94" fmla="*/ 12 w 12"/>
                <a:gd name="T95" fmla="*/ 17 h 23"/>
                <a:gd name="T96" fmla="*/ 12 w 12"/>
                <a:gd name="T97" fmla="*/ 14 h 23"/>
                <a:gd name="T98" fmla="*/ 11 w 12"/>
                <a:gd name="T99" fmla="*/ 12 h 23"/>
                <a:gd name="T100" fmla="*/ 8 w 12"/>
                <a:gd name="T101" fmla="*/ 10 h 23"/>
                <a:gd name="T102" fmla="*/ 5 w 12"/>
                <a:gd name="T103" fmla="*/ 6 h 23"/>
                <a:gd name="T104" fmla="*/ 6 w 12"/>
                <a:gd name="T105" fmla="*/ 6 h 23"/>
                <a:gd name="T106" fmla="*/ 7 w 12"/>
                <a:gd name="T107" fmla="*/ 10 h 23"/>
                <a:gd name="T108" fmla="*/ 5 w 12"/>
                <a:gd name="T109" fmla="*/ 9 h 23"/>
                <a:gd name="T110" fmla="*/ 5 w 12"/>
                <a:gd name="T111" fmla="*/ 6 h 23"/>
                <a:gd name="T112" fmla="*/ 6 w 12"/>
                <a:gd name="T113" fmla="*/ 17 h 23"/>
                <a:gd name="T114" fmla="*/ 6 w 12"/>
                <a:gd name="T115" fmla="*/ 13 h 23"/>
                <a:gd name="T116" fmla="*/ 7 w 12"/>
                <a:gd name="T117" fmla="*/ 13 h 23"/>
                <a:gd name="T118" fmla="*/ 8 w 12"/>
                <a:gd name="T119" fmla="*/ 17 h 23"/>
                <a:gd name="T120" fmla="*/ 6 w 12"/>
                <a:gd name="T121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" h="23">
                  <a:moveTo>
                    <a:pt x="8" y="1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6" y="0"/>
                    <a:pt x="5" y="1"/>
                    <a:pt x="6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3" y="12"/>
                    <a:pt x="3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8"/>
                    <a:pt x="4" y="18"/>
                    <a:pt x="4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2" y="17"/>
                    <a:pt x="2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10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2" y="16"/>
                    <a:pt x="12" y="15"/>
                    <a:pt x="12" y="14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8" y="10"/>
                  </a:cubicBezTo>
                  <a:close/>
                  <a:moveTo>
                    <a:pt x="5" y="6"/>
                  </a:moveTo>
                  <a:cubicBezTo>
                    <a:pt x="5" y="6"/>
                    <a:pt x="6" y="6"/>
                    <a:pt x="6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9"/>
                  </a:cubicBezTo>
                  <a:lnTo>
                    <a:pt x="5" y="6"/>
                  </a:lnTo>
                  <a:close/>
                  <a:moveTo>
                    <a:pt x="6" y="17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7"/>
                    <a:pt x="7" y="17"/>
                    <a:pt x="6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8" name="Freeform 215"/>
            <p:cNvSpPr>
              <a:spLocks noEditPoints="1"/>
            </p:cNvSpPr>
            <p:nvPr/>
          </p:nvSpPr>
          <p:spPr bwMode="auto">
            <a:xfrm>
              <a:off x="3232547" y="1196774"/>
              <a:ext cx="164306" cy="166688"/>
            </a:xfrm>
            <a:custGeom>
              <a:avLst/>
              <a:gdLst>
                <a:gd name="T0" fmla="*/ 28 w 64"/>
                <a:gd name="T1" fmla="*/ 3 h 65"/>
                <a:gd name="T2" fmla="*/ 2 w 64"/>
                <a:gd name="T3" fmla="*/ 37 h 65"/>
                <a:gd name="T4" fmla="*/ 37 w 64"/>
                <a:gd name="T5" fmla="*/ 62 h 65"/>
                <a:gd name="T6" fmla="*/ 62 w 64"/>
                <a:gd name="T7" fmla="*/ 28 h 65"/>
                <a:gd name="T8" fmla="*/ 28 w 64"/>
                <a:gd name="T9" fmla="*/ 3 h 65"/>
                <a:gd name="T10" fmla="*/ 36 w 64"/>
                <a:gd name="T11" fmla="*/ 56 h 65"/>
                <a:gd name="T12" fmla="*/ 8 w 64"/>
                <a:gd name="T13" fmla="*/ 36 h 65"/>
                <a:gd name="T14" fmla="*/ 28 w 64"/>
                <a:gd name="T15" fmla="*/ 8 h 65"/>
                <a:gd name="T16" fmla="*/ 56 w 64"/>
                <a:gd name="T17" fmla="*/ 29 h 65"/>
                <a:gd name="T18" fmla="*/ 36 w 64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28" y="3"/>
                  </a:moveTo>
                  <a:cubicBezTo>
                    <a:pt x="11" y="5"/>
                    <a:pt x="0" y="20"/>
                    <a:pt x="2" y="37"/>
                  </a:cubicBezTo>
                  <a:cubicBezTo>
                    <a:pt x="5" y="53"/>
                    <a:pt x="20" y="65"/>
                    <a:pt x="37" y="62"/>
                  </a:cubicBezTo>
                  <a:cubicBezTo>
                    <a:pt x="53" y="60"/>
                    <a:pt x="64" y="44"/>
                    <a:pt x="62" y="28"/>
                  </a:cubicBezTo>
                  <a:cubicBezTo>
                    <a:pt x="59" y="11"/>
                    <a:pt x="44" y="0"/>
                    <a:pt x="28" y="3"/>
                  </a:cubicBezTo>
                  <a:close/>
                  <a:moveTo>
                    <a:pt x="36" y="56"/>
                  </a:moveTo>
                  <a:cubicBezTo>
                    <a:pt x="22" y="58"/>
                    <a:pt x="10" y="49"/>
                    <a:pt x="8" y="36"/>
                  </a:cubicBezTo>
                  <a:cubicBezTo>
                    <a:pt x="6" y="23"/>
                    <a:pt x="15" y="10"/>
                    <a:pt x="28" y="8"/>
                  </a:cubicBezTo>
                  <a:cubicBezTo>
                    <a:pt x="42" y="6"/>
                    <a:pt x="54" y="16"/>
                    <a:pt x="56" y="29"/>
                  </a:cubicBezTo>
                  <a:cubicBezTo>
                    <a:pt x="58" y="42"/>
                    <a:pt x="49" y="54"/>
                    <a:pt x="36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9" name="Freeform 216"/>
            <p:cNvSpPr>
              <a:spLocks noEditPoints="1"/>
            </p:cNvSpPr>
            <p:nvPr/>
          </p:nvSpPr>
          <p:spPr bwMode="auto">
            <a:xfrm>
              <a:off x="3288507" y="1227731"/>
              <a:ext cx="54769" cy="104775"/>
            </a:xfrm>
            <a:custGeom>
              <a:avLst/>
              <a:gdLst>
                <a:gd name="T0" fmla="*/ 14 w 21"/>
                <a:gd name="T1" fmla="*/ 18 h 41"/>
                <a:gd name="T2" fmla="*/ 13 w 21"/>
                <a:gd name="T3" fmla="*/ 10 h 41"/>
                <a:gd name="T4" fmla="*/ 14 w 21"/>
                <a:gd name="T5" fmla="*/ 10 h 41"/>
                <a:gd name="T6" fmla="*/ 16 w 21"/>
                <a:gd name="T7" fmla="*/ 10 h 41"/>
                <a:gd name="T8" fmla="*/ 17 w 21"/>
                <a:gd name="T9" fmla="*/ 9 h 41"/>
                <a:gd name="T10" fmla="*/ 17 w 21"/>
                <a:gd name="T11" fmla="*/ 8 h 41"/>
                <a:gd name="T12" fmla="*/ 17 w 21"/>
                <a:gd name="T13" fmla="*/ 6 h 41"/>
                <a:gd name="T14" fmla="*/ 17 w 21"/>
                <a:gd name="T15" fmla="*/ 5 h 41"/>
                <a:gd name="T16" fmla="*/ 16 w 21"/>
                <a:gd name="T17" fmla="*/ 5 h 41"/>
                <a:gd name="T18" fmla="*/ 14 w 21"/>
                <a:gd name="T19" fmla="*/ 5 h 41"/>
                <a:gd name="T20" fmla="*/ 12 w 21"/>
                <a:gd name="T21" fmla="*/ 5 h 41"/>
                <a:gd name="T22" fmla="*/ 12 w 21"/>
                <a:gd name="T23" fmla="*/ 1 h 41"/>
                <a:gd name="T24" fmla="*/ 10 w 21"/>
                <a:gd name="T25" fmla="*/ 0 h 41"/>
                <a:gd name="T26" fmla="*/ 9 w 21"/>
                <a:gd name="T27" fmla="*/ 2 h 41"/>
                <a:gd name="T28" fmla="*/ 10 w 21"/>
                <a:gd name="T29" fmla="*/ 5 h 41"/>
                <a:gd name="T30" fmla="*/ 10 w 21"/>
                <a:gd name="T31" fmla="*/ 5 h 41"/>
                <a:gd name="T32" fmla="*/ 7 w 21"/>
                <a:gd name="T33" fmla="*/ 6 h 41"/>
                <a:gd name="T34" fmla="*/ 7 w 21"/>
                <a:gd name="T35" fmla="*/ 2 h 41"/>
                <a:gd name="T36" fmla="*/ 5 w 21"/>
                <a:gd name="T37" fmla="*/ 1 h 41"/>
                <a:gd name="T38" fmla="*/ 4 w 21"/>
                <a:gd name="T39" fmla="*/ 2 h 41"/>
                <a:gd name="T40" fmla="*/ 5 w 21"/>
                <a:gd name="T41" fmla="*/ 7 h 41"/>
                <a:gd name="T42" fmla="*/ 2 w 21"/>
                <a:gd name="T43" fmla="*/ 9 h 41"/>
                <a:gd name="T44" fmla="*/ 1 w 21"/>
                <a:gd name="T45" fmla="*/ 11 h 41"/>
                <a:gd name="T46" fmla="*/ 0 w 21"/>
                <a:gd name="T47" fmla="*/ 14 h 41"/>
                <a:gd name="T48" fmla="*/ 2 w 21"/>
                <a:gd name="T49" fmla="*/ 18 h 41"/>
                <a:gd name="T50" fmla="*/ 4 w 21"/>
                <a:gd name="T51" fmla="*/ 20 h 41"/>
                <a:gd name="T52" fmla="*/ 6 w 21"/>
                <a:gd name="T53" fmla="*/ 21 h 41"/>
                <a:gd name="T54" fmla="*/ 7 w 21"/>
                <a:gd name="T55" fmla="*/ 21 h 41"/>
                <a:gd name="T56" fmla="*/ 8 w 21"/>
                <a:gd name="T57" fmla="*/ 30 h 41"/>
                <a:gd name="T58" fmla="*/ 6 w 21"/>
                <a:gd name="T59" fmla="*/ 30 h 41"/>
                <a:gd name="T60" fmla="*/ 3 w 21"/>
                <a:gd name="T61" fmla="*/ 30 h 41"/>
                <a:gd name="T62" fmla="*/ 3 w 21"/>
                <a:gd name="T63" fmla="*/ 31 h 41"/>
                <a:gd name="T64" fmla="*/ 2 w 21"/>
                <a:gd name="T65" fmla="*/ 32 h 41"/>
                <a:gd name="T66" fmla="*/ 2 w 21"/>
                <a:gd name="T67" fmla="*/ 34 h 41"/>
                <a:gd name="T68" fmla="*/ 3 w 21"/>
                <a:gd name="T69" fmla="*/ 35 h 41"/>
                <a:gd name="T70" fmla="*/ 6 w 21"/>
                <a:gd name="T71" fmla="*/ 35 h 41"/>
                <a:gd name="T72" fmla="*/ 9 w 21"/>
                <a:gd name="T73" fmla="*/ 35 h 41"/>
                <a:gd name="T74" fmla="*/ 10 w 21"/>
                <a:gd name="T75" fmla="*/ 40 h 41"/>
                <a:gd name="T76" fmla="*/ 11 w 21"/>
                <a:gd name="T77" fmla="*/ 41 h 41"/>
                <a:gd name="T78" fmla="*/ 12 w 21"/>
                <a:gd name="T79" fmla="*/ 39 h 41"/>
                <a:gd name="T80" fmla="*/ 12 w 21"/>
                <a:gd name="T81" fmla="*/ 35 h 41"/>
                <a:gd name="T82" fmla="*/ 14 w 21"/>
                <a:gd name="T83" fmla="*/ 34 h 41"/>
                <a:gd name="T84" fmla="*/ 15 w 21"/>
                <a:gd name="T85" fmla="*/ 39 h 41"/>
                <a:gd name="T86" fmla="*/ 16 w 21"/>
                <a:gd name="T87" fmla="*/ 40 h 41"/>
                <a:gd name="T88" fmla="*/ 18 w 21"/>
                <a:gd name="T89" fmla="*/ 38 h 41"/>
                <a:gd name="T90" fmla="*/ 17 w 21"/>
                <a:gd name="T91" fmla="*/ 33 h 41"/>
                <a:gd name="T92" fmla="*/ 19 w 21"/>
                <a:gd name="T93" fmla="*/ 32 h 41"/>
                <a:gd name="T94" fmla="*/ 21 w 21"/>
                <a:gd name="T95" fmla="*/ 29 h 41"/>
                <a:gd name="T96" fmla="*/ 21 w 21"/>
                <a:gd name="T97" fmla="*/ 25 h 41"/>
                <a:gd name="T98" fmla="*/ 18 w 21"/>
                <a:gd name="T99" fmla="*/ 20 h 41"/>
                <a:gd name="T100" fmla="*/ 14 w 21"/>
                <a:gd name="T101" fmla="*/ 18 h 41"/>
                <a:gd name="T102" fmla="*/ 8 w 21"/>
                <a:gd name="T103" fmla="*/ 10 h 41"/>
                <a:gd name="T104" fmla="*/ 11 w 21"/>
                <a:gd name="T105" fmla="*/ 10 h 41"/>
                <a:gd name="T106" fmla="*/ 12 w 21"/>
                <a:gd name="T107" fmla="*/ 17 h 41"/>
                <a:gd name="T108" fmla="*/ 9 w 21"/>
                <a:gd name="T109" fmla="*/ 16 h 41"/>
                <a:gd name="T110" fmla="*/ 8 w 21"/>
                <a:gd name="T111" fmla="*/ 10 h 41"/>
                <a:gd name="T112" fmla="*/ 11 w 21"/>
                <a:gd name="T113" fmla="*/ 30 h 41"/>
                <a:gd name="T114" fmla="*/ 10 w 21"/>
                <a:gd name="T115" fmla="*/ 22 h 41"/>
                <a:gd name="T116" fmla="*/ 13 w 21"/>
                <a:gd name="T117" fmla="*/ 23 h 41"/>
                <a:gd name="T118" fmla="*/ 13 w 21"/>
                <a:gd name="T119" fmla="*/ 29 h 41"/>
                <a:gd name="T120" fmla="*/ 11 w 21"/>
                <a:gd name="T121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" h="41">
                  <a:moveTo>
                    <a:pt x="14" y="18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4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6" y="10"/>
                    <a:pt x="17" y="10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3" y="5"/>
                    <a:pt x="12" y="5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6"/>
                    <a:pt x="7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6"/>
                    <a:pt x="1" y="17"/>
                    <a:pt x="2" y="18"/>
                  </a:cubicBezTo>
                  <a:cubicBezTo>
                    <a:pt x="2" y="18"/>
                    <a:pt x="3" y="19"/>
                    <a:pt x="4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7" y="30"/>
                    <a:pt x="6" y="30"/>
                  </a:cubicBezTo>
                  <a:cubicBezTo>
                    <a:pt x="5" y="30"/>
                    <a:pt x="4" y="30"/>
                    <a:pt x="3" y="30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2" y="31"/>
                    <a:pt x="2" y="31"/>
                    <a:pt x="2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2" y="34"/>
                    <a:pt x="2" y="34"/>
                    <a:pt x="3" y="35"/>
                  </a:cubicBezTo>
                  <a:cubicBezTo>
                    <a:pt x="3" y="35"/>
                    <a:pt x="4" y="35"/>
                    <a:pt x="6" y="35"/>
                  </a:cubicBezTo>
                  <a:cubicBezTo>
                    <a:pt x="7" y="35"/>
                    <a:pt x="8" y="35"/>
                    <a:pt x="9" y="35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1" y="41"/>
                    <a:pt x="11" y="41"/>
                  </a:cubicBezTo>
                  <a:cubicBezTo>
                    <a:pt x="12" y="41"/>
                    <a:pt x="12" y="40"/>
                    <a:pt x="12" y="39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5"/>
                    <a:pt x="13" y="34"/>
                    <a:pt x="14" y="3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0"/>
                    <a:pt x="16" y="40"/>
                    <a:pt x="16" y="40"/>
                  </a:cubicBezTo>
                  <a:cubicBezTo>
                    <a:pt x="17" y="40"/>
                    <a:pt x="18" y="39"/>
                    <a:pt x="18" y="3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8" y="33"/>
                    <a:pt x="19" y="32"/>
                  </a:cubicBezTo>
                  <a:cubicBezTo>
                    <a:pt x="20" y="31"/>
                    <a:pt x="20" y="30"/>
                    <a:pt x="21" y="29"/>
                  </a:cubicBezTo>
                  <a:cubicBezTo>
                    <a:pt x="21" y="28"/>
                    <a:pt x="21" y="27"/>
                    <a:pt x="21" y="25"/>
                  </a:cubicBezTo>
                  <a:cubicBezTo>
                    <a:pt x="21" y="23"/>
                    <a:pt x="20" y="21"/>
                    <a:pt x="18" y="20"/>
                  </a:cubicBezTo>
                  <a:cubicBezTo>
                    <a:pt x="17" y="19"/>
                    <a:pt x="16" y="18"/>
                    <a:pt x="14" y="18"/>
                  </a:cubicBezTo>
                  <a:close/>
                  <a:moveTo>
                    <a:pt x="8" y="10"/>
                  </a:moveTo>
                  <a:cubicBezTo>
                    <a:pt x="9" y="10"/>
                    <a:pt x="10" y="10"/>
                    <a:pt x="11" y="1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0" y="17"/>
                    <a:pt x="9" y="16"/>
                  </a:cubicBezTo>
                  <a:lnTo>
                    <a:pt x="8" y="10"/>
                  </a:lnTo>
                  <a:close/>
                  <a:moveTo>
                    <a:pt x="11" y="30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2" y="23"/>
                    <a:pt x="13" y="2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2" y="30"/>
                    <a:pt x="11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0" name="Freeform 217"/>
            <p:cNvSpPr>
              <a:spLocks noEditPoints="1"/>
            </p:cNvSpPr>
            <p:nvPr/>
          </p:nvSpPr>
          <p:spPr bwMode="auto">
            <a:xfrm>
              <a:off x="642937" y="2406450"/>
              <a:ext cx="260747" cy="260747"/>
            </a:xfrm>
            <a:custGeom>
              <a:avLst/>
              <a:gdLst>
                <a:gd name="T0" fmla="*/ 95 w 101"/>
                <a:gd name="T1" fmla="*/ 46 h 101"/>
                <a:gd name="T2" fmla="*/ 88 w 101"/>
                <a:gd name="T3" fmla="*/ 45 h 101"/>
                <a:gd name="T4" fmla="*/ 86 w 101"/>
                <a:gd name="T5" fmla="*/ 38 h 101"/>
                <a:gd name="T6" fmla="*/ 92 w 101"/>
                <a:gd name="T7" fmla="*/ 34 h 101"/>
                <a:gd name="T8" fmla="*/ 94 w 101"/>
                <a:gd name="T9" fmla="*/ 24 h 101"/>
                <a:gd name="T10" fmla="*/ 89 w 101"/>
                <a:gd name="T11" fmla="*/ 18 h 101"/>
                <a:gd name="T12" fmla="*/ 79 w 101"/>
                <a:gd name="T13" fmla="*/ 16 h 101"/>
                <a:gd name="T14" fmla="*/ 73 w 101"/>
                <a:gd name="T15" fmla="*/ 20 h 101"/>
                <a:gd name="T16" fmla="*/ 67 w 101"/>
                <a:gd name="T17" fmla="*/ 17 h 101"/>
                <a:gd name="T18" fmla="*/ 68 w 101"/>
                <a:gd name="T19" fmla="*/ 9 h 101"/>
                <a:gd name="T20" fmla="*/ 62 w 101"/>
                <a:gd name="T21" fmla="*/ 1 h 101"/>
                <a:gd name="T22" fmla="*/ 55 w 101"/>
                <a:gd name="T23" fmla="*/ 0 h 101"/>
                <a:gd name="T24" fmla="*/ 47 w 101"/>
                <a:gd name="T25" fmla="*/ 6 h 101"/>
                <a:gd name="T26" fmla="*/ 46 w 101"/>
                <a:gd name="T27" fmla="*/ 13 h 101"/>
                <a:gd name="T28" fmla="*/ 38 w 101"/>
                <a:gd name="T29" fmla="*/ 15 h 101"/>
                <a:gd name="T30" fmla="*/ 34 w 101"/>
                <a:gd name="T31" fmla="*/ 9 h 101"/>
                <a:gd name="T32" fmla="*/ 25 w 101"/>
                <a:gd name="T33" fmla="*/ 8 h 101"/>
                <a:gd name="T34" fmla="*/ 18 w 101"/>
                <a:gd name="T35" fmla="*/ 12 h 101"/>
                <a:gd name="T36" fmla="*/ 17 w 101"/>
                <a:gd name="T37" fmla="*/ 22 h 101"/>
                <a:gd name="T38" fmla="*/ 20 w 101"/>
                <a:gd name="T39" fmla="*/ 27 h 101"/>
                <a:gd name="T40" fmla="*/ 16 w 101"/>
                <a:gd name="T41" fmla="*/ 34 h 101"/>
                <a:gd name="T42" fmla="*/ 10 w 101"/>
                <a:gd name="T43" fmla="*/ 33 h 101"/>
                <a:gd name="T44" fmla="*/ 2 w 101"/>
                <a:gd name="T45" fmla="*/ 39 h 101"/>
                <a:gd name="T46" fmla="*/ 1 w 101"/>
                <a:gd name="T47" fmla="*/ 47 h 101"/>
                <a:gd name="T48" fmla="*/ 7 w 101"/>
                <a:gd name="T49" fmla="*/ 55 h 101"/>
                <a:gd name="T50" fmla="*/ 13 w 101"/>
                <a:gd name="T51" fmla="*/ 55 h 101"/>
                <a:gd name="T52" fmla="*/ 14 w 101"/>
                <a:gd name="T53" fmla="*/ 63 h 101"/>
                <a:gd name="T54" fmla="*/ 10 w 101"/>
                <a:gd name="T55" fmla="*/ 67 h 101"/>
                <a:gd name="T56" fmla="*/ 8 w 101"/>
                <a:gd name="T57" fmla="*/ 77 h 101"/>
                <a:gd name="T58" fmla="*/ 13 w 101"/>
                <a:gd name="T59" fmla="*/ 83 h 101"/>
                <a:gd name="T60" fmla="*/ 23 w 101"/>
                <a:gd name="T61" fmla="*/ 84 h 101"/>
                <a:gd name="T62" fmla="*/ 27 w 101"/>
                <a:gd name="T63" fmla="*/ 81 h 101"/>
                <a:gd name="T64" fmla="*/ 34 w 101"/>
                <a:gd name="T65" fmla="*/ 85 h 101"/>
                <a:gd name="T66" fmla="*/ 34 w 101"/>
                <a:gd name="T67" fmla="*/ 91 h 101"/>
                <a:gd name="T68" fmla="*/ 39 w 101"/>
                <a:gd name="T69" fmla="*/ 99 h 101"/>
                <a:gd name="T70" fmla="*/ 47 w 101"/>
                <a:gd name="T71" fmla="*/ 100 h 101"/>
                <a:gd name="T72" fmla="*/ 55 w 101"/>
                <a:gd name="T73" fmla="*/ 94 h 101"/>
                <a:gd name="T74" fmla="*/ 56 w 101"/>
                <a:gd name="T75" fmla="*/ 88 h 101"/>
                <a:gd name="T76" fmla="*/ 64 w 101"/>
                <a:gd name="T77" fmla="*/ 86 h 101"/>
                <a:gd name="T78" fmla="*/ 67 w 101"/>
                <a:gd name="T79" fmla="*/ 91 h 101"/>
                <a:gd name="T80" fmla="*/ 77 w 101"/>
                <a:gd name="T81" fmla="*/ 93 h 101"/>
                <a:gd name="T82" fmla="*/ 84 w 101"/>
                <a:gd name="T83" fmla="*/ 88 h 101"/>
                <a:gd name="T84" fmla="*/ 85 w 101"/>
                <a:gd name="T85" fmla="*/ 78 h 101"/>
                <a:gd name="T86" fmla="*/ 81 w 101"/>
                <a:gd name="T87" fmla="*/ 73 h 101"/>
                <a:gd name="T88" fmla="*/ 85 w 101"/>
                <a:gd name="T89" fmla="*/ 67 h 101"/>
                <a:gd name="T90" fmla="*/ 92 w 101"/>
                <a:gd name="T91" fmla="*/ 68 h 101"/>
                <a:gd name="T92" fmla="*/ 100 w 101"/>
                <a:gd name="T93" fmla="*/ 62 h 101"/>
                <a:gd name="T94" fmla="*/ 101 w 101"/>
                <a:gd name="T95" fmla="*/ 54 h 101"/>
                <a:gd name="T96" fmla="*/ 95 w 101"/>
                <a:gd name="T97" fmla="*/ 46 h 101"/>
                <a:gd name="T98" fmla="*/ 61 w 101"/>
                <a:gd name="T99" fmla="*/ 66 h 101"/>
                <a:gd name="T100" fmla="*/ 35 w 101"/>
                <a:gd name="T101" fmla="*/ 62 h 101"/>
                <a:gd name="T102" fmla="*/ 39 w 101"/>
                <a:gd name="T103" fmla="*/ 35 h 101"/>
                <a:gd name="T104" fmla="*/ 65 w 101"/>
                <a:gd name="T105" fmla="*/ 40 h 101"/>
                <a:gd name="T106" fmla="*/ 61 w 101"/>
                <a:gd name="T107" fmla="*/ 6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100">
                  <a:moveTo>
                    <a:pt x="95" y="46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7" y="43"/>
                    <a:pt x="87" y="40"/>
                    <a:pt x="86" y="38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5" y="31"/>
                    <a:pt x="96" y="27"/>
                    <a:pt x="94" y="24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7" y="14"/>
                    <a:pt x="82" y="14"/>
                    <a:pt x="79" y="1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1" y="19"/>
                    <a:pt x="69" y="18"/>
                    <a:pt x="67" y="17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6"/>
                    <a:pt x="66" y="2"/>
                    <a:pt x="62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1" y="0"/>
                    <a:pt x="47" y="2"/>
                    <a:pt x="47" y="6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3" y="13"/>
                    <a:pt x="41" y="14"/>
                    <a:pt x="38" y="15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6"/>
                    <a:pt x="28" y="5"/>
                    <a:pt x="25" y="8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5"/>
                    <a:pt x="14" y="19"/>
                    <a:pt x="17" y="22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9"/>
                    <a:pt x="17" y="32"/>
                    <a:pt x="16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6" y="32"/>
                    <a:pt x="3" y="35"/>
                    <a:pt x="2" y="39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50"/>
                    <a:pt x="3" y="54"/>
                    <a:pt x="7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8"/>
                    <a:pt x="14" y="61"/>
                    <a:pt x="14" y="63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7" y="69"/>
                    <a:pt x="6" y="73"/>
                    <a:pt x="8" y="77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5" y="86"/>
                    <a:pt x="20" y="87"/>
                    <a:pt x="23" y="84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30" y="83"/>
                    <a:pt x="32" y="84"/>
                    <a:pt x="34" y="85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95"/>
                    <a:pt x="36" y="98"/>
                    <a:pt x="39" y="99"/>
                  </a:cubicBezTo>
                  <a:cubicBezTo>
                    <a:pt x="47" y="100"/>
                    <a:pt x="47" y="100"/>
                    <a:pt x="47" y="100"/>
                  </a:cubicBezTo>
                  <a:cubicBezTo>
                    <a:pt x="51" y="101"/>
                    <a:pt x="55" y="98"/>
                    <a:pt x="55" y="9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9" y="88"/>
                    <a:pt x="61" y="87"/>
                    <a:pt x="64" y="86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70" y="94"/>
                    <a:pt x="74" y="95"/>
                    <a:pt x="77" y="93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7" y="86"/>
                    <a:pt x="87" y="82"/>
                    <a:pt x="85" y="78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2" y="71"/>
                    <a:pt x="84" y="69"/>
                    <a:pt x="85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5" y="68"/>
                    <a:pt x="99" y="66"/>
                    <a:pt x="100" y="62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50"/>
                    <a:pt x="99" y="47"/>
                    <a:pt x="95" y="46"/>
                  </a:cubicBezTo>
                  <a:close/>
                  <a:moveTo>
                    <a:pt x="61" y="66"/>
                  </a:moveTo>
                  <a:cubicBezTo>
                    <a:pt x="53" y="72"/>
                    <a:pt x="41" y="70"/>
                    <a:pt x="35" y="62"/>
                  </a:cubicBezTo>
                  <a:cubicBezTo>
                    <a:pt x="29" y="53"/>
                    <a:pt x="31" y="42"/>
                    <a:pt x="39" y="35"/>
                  </a:cubicBezTo>
                  <a:cubicBezTo>
                    <a:pt x="47" y="29"/>
                    <a:pt x="59" y="31"/>
                    <a:pt x="65" y="40"/>
                  </a:cubicBezTo>
                  <a:cubicBezTo>
                    <a:pt x="72" y="48"/>
                    <a:pt x="70" y="60"/>
                    <a:pt x="61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1" name="Freeform 218"/>
            <p:cNvSpPr>
              <a:spLocks noEditPoints="1"/>
            </p:cNvSpPr>
            <p:nvPr/>
          </p:nvSpPr>
          <p:spPr bwMode="auto">
            <a:xfrm>
              <a:off x="589359" y="2718393"/>
              <a:ext cx="92869" cy="90488"/>
            </a:xfrm>
            <a:custGeom>
              <a:avLst/>
              <a:gdLst>
                <a:gd name="T0" fmla="*/ 35 w 36"/>
                <a:gd name="T1" fmla="*/ 12 h 35"/>
                <a:gd name="T2" fmla="*/ 32 w 36"/>
                <a:gd name="T3" fmla="*/ 10 h 35"/>
                <a:gd name="T4" fmla="*/ 29 w 36"/>
                <a:gd name="T5" fmla="*/ 11 h 35"/>
                <a:gd name="T6" fmla="*/ 28 w 36"/>
                <a:gd name="T7" fmla="*/ 9 h 35"/>
                <a:gd name="T8" fmla="*/ 29 w 36"/>
                <a:gd name="T9" fmla="*/ 7 h 35"/>
                <a:gd name="T10" fmla="*/ 28 w 36"/>
                <a:gd name="T11" fmla="*/ 3 h 35"/>
                <a:gd name="T12" fmla="*/ 26 w 36"/>
                <a:gd name="T13" fmla="*/ 2 h 35"/>
                <a:gd name="T14" fmla="*/ 22 w 36"/>
                <a:gd name="T15" fmla="*/ 3 h 35"/>
                <a:gd name="T16" fmla="*/ 21 w 36"/>
                <a:gd name="T17" fmla="*/ 5 h 35"/>
                <a:gd name="T18" fmla="*/ 19 w 36"/>
                <a:gd name="T19" fmla="*/ 4 h 35"/>
                <a:gd name="T20" fmla="*/ 18 w 36"/>
                <a:gd name="T21" fmla="*/ 2 h 35"/>
                <a:gd name="T22" fmla="*/ 15 w 36"/>
                <a:gd name="T23" fmla="*/ 0 h 35"/>
                <a:gd name="T24" fmla="*/ 12 w 36"/>
                <a:gd name="T25" fmla="*/ 1 h 35"/>
                <a:gd name="T26" fmla="*/ 11 w 36"/>
                <a:gd name="T27" fmla="*/ 4 h 35"/>
                <a:gd name="T28" fmla="*/ 11 w 36"/>
                <a:gd name="T29" fmla="*/ 6 h 35"/>
                <a:gd name="T30" fmla="*/ 9 w 36"/>
                <a:gd name="T31" fmla="*/ 8 h 35"/>
                <a:gd name="T32" fmla="*/ 7 w 36"/>
                <a:gd name="T33" fmla="*/ 6 h 35"/>
                <a:gd name="T34" fmla="*/ 4 w 36"/>
                <a:gd name="T35" fmla="*/ 7 h 35"/>
                <a:gd name="T36" fmla="*/ 2 w 36"/>
                <a:gd name="T37" fmla="*/ 10 h 35"/>
                <a:gd name="T38" fmla="*/ 3 w 36"/>
                <a:gd name="T39" fmla="*/ 13 h 35"/>
                <a:gd name="T40" fmla="*/ 5 w 36"/>
                <a:gd name="T41" fmla="*/ 14 h 35"/>
                <a:gd name="T42" fmla="*/ 4 w 36"/>
                <a:gd name="T43" fmla="*/ 17 h 35"/>
                <a:gd name="T44" fmla="*/ 2 w 36"/>
                <a:gd name="T45" fmla="*/ 17 h 35"/>
                <a:gd name="T46" fmla="*/ 1 w 36"/>
                <a:gd name="T47" fmla="*/ 20 h 35"/>
                <a:gd name="T48" fmla="*/ 1 w 36"/>
                <a:gd name="T49" fmla="*/ 23 h 35"/>
                <a:gd name="T50" fmla="*/ 4 w 36"/>
                <a:gd name="T51" fmla="*/ 25 h 35"/>
                <a:gd name="T52" fmla="*/ 6 w 36"/>
                <a:gd name="T53" fmla="*/ 24 h 35"/>
                <a:gd name="T54" fmla="*/ 8 w 36"/>
                <a:gd name="T55" fmla="*/ 27 h 35"/>
                <a:gd name="T56" fmla="*/ 7 w 36"/>
                <a:gd name="T57" fmla="*/ 28 h 35"/>
                <a:gd name="T58" fmla="*/ 8 w 36"/>
                <a:gd name="T59" fmla="*/ 32 h 35"/>
                <a:gd name="T60" fmla="*/ 10 w 36"/>
                <a:gd name="T61" fmla="*/ 33 h 35"/>
                <a:gd name="T62" fmla="*/ 14 w 36"/>
                <a:gd name="T63" fmla="*/ 32 h 35"/>
                <a:gd name="T64" fmla="*/ 15 w 36"/>
                <a:gd name="T65" fmla="*/ 30 h 35"/>
                <a:gd name="T66" fmla="*/ 17 w 36"/>
                <a:gd name="T67" fmla="*/ 31 h 35"/>
                <a:gd name="T68" fmla="*/ 18 w 36"/>
                <a:gd name="T69" fmla="*/ 33 h 35"/>
                <a:gd name="T70" fmla="*/ 21 w 36"/>
                <a:gd name="T71" fmla="*/ 35 h 35"/>
                <a:gd name="T72" fmla="*/ 24 w 36"/>
                <a:gd name="T73" fmla="*/ 34 h 35"/>
                <a:gd name="T74" fmla="*/ 25 w 36"/>
                <a:gd name="T75" fmla="*/ 31 h 35"/>
                <a:gd name="T76" fmla="*/ 25 w 36"/>
                <a:gd name="T77" fmla="*/ 29 h 35"/>
                <a:gd name="T78" fmla="*/ 27 w 36"/>
                <a:gd name="T79" fmla="*/ 27 h 35"/>
                <a:gd name="T80" fmla="*/ 29 w 36"/>
                <a:gd name="T81" fmla="*/ 29 h 35"/>
                <a:gd name="T82" fmla="*/ 32 w 36"/>
                <a:gd name="T83" fmla="*/ 28 h 35"/>
                <a:gd name="T84" fmla="*/ 34 w 36"/>
                <a:gd name="T85" fmla="*/ 25 h 35"/>
                <a:gd name="T86" fmla="*/ 33 w 36"/>
                <a:gd name="T87" fmla="*/ 22 h 35"/>
                <a:gd name="T88" fmla="*/ 31 w 36"/>
                <a:gd name="T89" fmla="*/ 21 h 35"/>
                <a:gd name="T90" fmla="*/ 31 w 36"/>
                <a:gd name="T91" fmla="*/ 18 h 35"/>
                <a:gd name="T92" fmla="*/ 34 w 36"/>
                <a:gd name="T93" fmla="*/ 18 h 35"/>
                <a:gd name="T94" fmla="*/ 35 w 36"/>
                <a:gd name="T95" fmla="*/ 15 h 35"/>
                <a:gd name="T96" fmla="*/ 35 w 36"/>
                <a:gd name="T97" fmla="*/ 12 h 35"/>
                <a:gd name="T98" fmla="*/ 19 w 36"/>
                <a:gd name="T99" fmla="*/ 24 h 35"/>
                <a:gd name="T100" fmla="*/ 11 w 36"/>
                <a:gd name="T101" fmla="*/ 19 h 35"/>
                <a:gd name="T102" fmla="*/ 16 w 36"/>
                <a:gd name="T103" fmla="*/ 11 h 35"/>
                <a:gd name="T104" fmla="*/ 24 w 36"/>
                <a:gd name="T105" fmla="*/ 16 h 35"/>
                <a:gd name="T106" fmla="*/ 19 w 36"/>
                <a:gd name="T107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5">
                  <a:moveTo>
                    <a:pt x="35" y="12"/>
                  </a:moveTo>
                  <a:cubicBezTo>
                    <a:pt x="34" y="11"/>
                    <a:pt x="33" y="10"/>
                    <a:pt x="32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0"/>
                    <a:pt x="28" y="9"/>
                    <a:pt x="28" y="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5"/>
                    <a:pt x="29" y="4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3" y="1"/>
                    <a:pt x="22" y="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4"/>
                    <a:pt x="20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6" y="0"/>
                    <a:pt x="15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1" y="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7"/>
                    <a:pt x="9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4" y="6"/>
                    <a:pt x="4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2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4" y="16"/>
                    <a:pt x="4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0" y="19"/>
                    <a:pt x="1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5"/>
                    <a:pt x="4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5"/>
                    <a:pt x="7" y="26"/>
                    <a:pt x="8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30"/>
                    <a:pt x="7" y="31"/>
                    <a:pt x="8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4"/>
                    <a:pt x="13" y="34"/>
                    <a:pt x="14" y="32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1"/>
                    <a:pt x="16" y="31"/>
                    <a:pt x="17" y="3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4"/>
                    <a:pt x="20" y="35"/>
                    <a:pt x="21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6" y="32"/>
                    <a:pt x="25" y="31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8"/>
                    <a:pt x="26" y="28"/>
                    <a:pt x="27" y="27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2" y="29"/>
                    <a:pt x="32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3"/>
                    <a:pt x="33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1" y="19"/>
                    <a:pt x="31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7"/>
                    <a:pt x="36" y="16"/>
                    <a:pt x="35" y="15"/>
                  </a:cubicBezTo>
                  <a:lnTo>
                    <a:pt x="35" y="12"/>
                  </a:lnTo>
                  <a:close/>
                  <a:moveTo>
                    <a:pt x="19" y="24"/>
                  </a:moveTo>
                  <a:cubicBezTo>
                    <a:pt x="16" y="25"/>
                    <a:pt x="12" y="23"/>
                    <a:pt x="11" y="19"/>
                  </a:cubicBezTo>
                  <a:cubicBezTo>
                    <a:pt x="10" y="16"/>
                    <a:pt x="13" y="12"/>
                    <a:pt x="16" y="11"/>
                  </a:cubicBezTo>
                  <a:cubicBezTo>
                    <a:pt x="20" y="10"/>
                    <a:pt x="23" y="12"/>
                    <a:pt x="24" y="16"/>
                  </a:cubicBezTo>
                  <a:cubicBezTo>
                    <a:pt x="25" y="19"/>
                    <a:pt x="23" y="23"/>
                    <a:pt x="19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2" name="Freeform 219"/>
            <p:cNvSpPr>
              <a:spLocks noEditPoints="1"/>
            </p:cNvSpPr>
            <p:nvPr/>
          </p:nvSpPr>
          <p:spPr bwMode="auto">
            <a:xfrm>
              <a:off x="638175" y="2308818"/>
              <a:ext cx="100013" cy="100013"/>
            </a:xfrm>
            <a:custGeom>
              <a:avLst/>
              <a:gdLst>
                <a:gd name="T0" fmla="*/ 38 w 39"/>
                <a:gd name="T1" fmla="*/ 13 h 39"/>
                <a:gd name="T2" fmla="*/ 34 w 39"/>
                <a:gd name="T3" fmla="*/ 11 h 39"/>
                <a:gd name="T4" fmla="*/ 32 w 39"/>
                <a:gd name="T5" fmla="*/ 12 h 39"/>
                <a:gd name="T6" fmla="*/ 30 w 39"/>
                <a:gd name="T7" fmla="*/ 10 h 39"/>
                <a:gd name="T8" fmla="*/ 32 w 39"/>
                <a:gd name="T9" fmla="*/ 7 h 39"/>
                <a:gd name="T10" fmla="*/ 31 w 39"/>
                <a:gd name="T11" fmla="*/ 3 h 39"/>
                <a:gd name="T12" fmla="*/ 28 w 39"/>
                <a:gd name="T13" fmla="*/ 2 h 39"/>
                <a:gd name="T14" fmla="*/ 24 w 39"/>
                <a:gd name="T15" fmla="*/ 3 h 39"/>
                <a:gd name="T16" fmla="*/ 23 w 39"/>
                <a:gd name="T17" fmla="*/ 5 h 39"/>
                <a:gd name="T18" fmla="*/ 20 w 39"/>
                <a:gd name="T19" fmla="*/ 5 h 39"/>
                <a:gd name="T20" fmla="*/ 19 w 39"/>
                <a:gd name="T21" fmla="*/ 2 h 39"/>
                <a:gd name="T22" fmla="*/ 16 w 39"/>
                <a:gd name="T23" fmla="*/ 0 h 39"/>
                <a:gd name="T24" fmla="*/ 13 w 39"/>
                <a:gd name="T25" fmla="*/ 1 h 39"/>
                <a:gd name="T26" fmla="*/ 11 w 39"/>
                <a:gd name="T27" fmla="*/ 4 h 39"/>
                <a:gd name="T28" fmla="*/ 12 w 39"/>
                <a:gd name="T29" fmla="*/ 7 h 39"/>
                <a:gd name="T30" fmla="*/ 9 w 39"/>
                <a:gd name="T31" fmla="*/ 8 h 39"/>
                <a:gd name="T32" fmla="*/ 7 w 39"/>
                <a:gd name="T33" fmla="*/ 7 h 39"/>
                <a:gd name="T34" fmla="*/ 4 w 39"/>
                <a:gd name="T35" fmla="*/ 8 h 39"/>
                <a:gd name="T36" fmla="*/ 2 w 39"/>
                <a:gd name="T37" fmla="*/ 11 h 39"/>
                <a:gd name="T38" fmla="*/ 3 w 39"/>
                <a:gd name="T39" fmla="*/ 14 h 39"/>
                <a:gd name="T40" fmla="*/ 5 w 39"/>
                <a:gd name="T41" fmla="*/ 15 h 39"/>
                <a:gd name="T42" fmla="*/ 4 w 39"/>
                <a:gd name="T43" fmla="*/ 19 h 39"/>
                <a:gd name="T44" fmla="*/ 2 w 39"/>
                <a:gd name="T45" fmla="*/ 19 h 39"/>
                <a:gd name="T46" fmla="*/ 0 w 39"/>
                <a:gd name="T47" fmla="*/ 22 h 39"/>
                <a:gd name="T48" fmla="*/ 1 w 39"/>
                <a:gd name="T49" fmla="*/ 25 h 39"/>
                <a:gd name="T50" fmla="*/ 4 w 39"/>
                <a:gd name="T51" fmla="*/ 27 h 39"/>
                <a:gd name="T52" fmla="*/ 6 w 39"/>
                <a:gd name="T53" fmla="*/ 27 h 39"/>
                <a:gd name="T54" fmla="*/ 8 w 39"/>
                <a:gd name="T55" fmla="*/ 29 h 39"/>
                <a:gd name="T56" fmla="*/ 7 w 39"/>
                <a:gd name="T57" fmla="*/ 31 h 39"/>
                <a:gd name="T58" fmla="*/ 8 w 39"/>
                <a:gd name="T59" fmla="*/ 35 h 39"/>
                <a:gd name="T60" fmla="*/ 11 w 39"/>
                <a:gd name="T61" fmla="*/ 37 h 39"/>
                <a:gd name="T62" fmla="*/ 14 w 39"/>
                <a:gd name="T63" fmla="*/ 36 h 39"/>
                <a:gd name="T64" fmla="*/ 16 w 39"/>
                <a:gd name="T65" fmla="*/ 34 h 39"/>
                <a:gd name="T66" fmla="*/ 19 w 39"/>
                <a:gd name="T67" fmla="*/ 34 h 39"/>
                <a:gd name="T68" fmla="*/ 19 w 39"/>
                <a:gd name="T69" fmla="*/ 36 h 39"/>
                <a:gd name="T70" fmla="*/ 23 w 39"/>
                <a:gd name="T71" fmla="*/ 38 h 39"/>
                <a:gd name="T72" fmla="*/ 26 w 39"/>
                <a:gd name="T73" fmla="*/ 38 h 39"/>
                <a:gd name="T74" fmla="*/ 27 w 39"/>
                <a:gd name="T75" fmla="*/ 34 h 39"/>
                <a:gd name="T76" fmla="*/ 27 w 39"/>
                <a:gd name="T77" fmla="*/ 32 h 39"/>
                <a:gd name="T78" fmla="*/ 29 w 39"/>
                <a:gd name="T79" fmla="*/ 30 h 39"/>
                <a:gd name="T80" fmla="*/ 31 w 39"/>
                <a:gd name="T81" fmla="*/ 31 h 39"/>
                <a:gd name="T82" fmla="*/ 35 w 39"/>
                <a:gd name="T83" fmla="*/ 30 h 39"/>
                <a:gd name="T84" fmla="*/ 37 w 39"/>
                <a:gd name="T85" fmla="*/ 28 h 39"/>
                <a:gd name="T86" fmla="*/ 36 w 39"/>
                <a:gd name="T87" fmla="*/ 24 h 39"/>
                <a:gd name="T88" fmla="*/ 33 w 39"/>
                <a:gd name="T89" fmla="*/ 23 h 39"/>
                <a:gd name="T90" fmla="*/ 34 w 39"/>
                <a:gd name="T91" fmla="*/ 20 h 39"/>
                <a:gd name="T92" fmla="*/ 36 w 39"/>
                <a:gd name="T93" fmla="*/ 19 h 39"/>
                <a:gd name="T94" fmla="*/ 38 w 39"/>
                <a:gd name="T95" fmla="*/ 16 h 39"/>
                <a:gd name="T96" fmla="*/ 38 w 39"/>
                <a:gd name="T97" fmla="*/ 13 h 39"/>
                <a:gd name="T98" fmla="*/ 21 w 39"/>
                <a:gd name="T99" fmla="*/ 26 h 39"/>
                <a:gd name="T100" fmla="*/ 12 w 39"/>
                <a:gd name="T101" fmla="*/ 21 h 39"/>
                <a:gd name="T102" fmla="*/ 17 w 39"/>
                <a:gd name="T103" fmla="*/ 12 h 39"/>
                <a:gd name="T104" fmla="*/ 26 w 39"/>
                <a:gd name="T105" fmla="*/ 18 h 39"/>
                <a:gd name="T106" fmla="*/ 21 w 39"/>
                <a:gd name="T107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8" y="13"/>
                  </a:moveTo>
                  <a:cubicBezTo>
                    <a:pt x="37" y="12"/>
                    <a:pt x="36" y="11"/>
                    <a:pt x="34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1"/>
                    <a:pt x="31" y="10"/>
                    <a:pt x="3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4"/>
                    <a:pt x="31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1"/>
                    <a:pt x="25" y="2"/>
                    <a:pt x="24" y="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1" y="3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8"/>
                    <a:pt x="9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4" y="7"/>
                    <a:pt x="4" y="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2" y="14"/>
                    <a:pt x="3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8"/>
                    <a:pt x="4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21"/>
                    <a:pt x="0" y="2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7"/>
                    <a:pt x="3" y="28"/>
                    <a:pt x="4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8" y="29"/>
                    <a:pt x="8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7"/>
                    <a:pt x="14" y="37"/>
                    <a:pt x="14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8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8"/>
                    <a:pt x="21" y="39"/>
                    <a:pt x="23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7" y="37"/>
                    <a:pt x="28" y="36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1"/>
                    <a:pt x="28" y="31"/>
                    <a:pt x="29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3" y="32"/>
                    <a:pt x="34" y="32"/>
                    <a:pt x="35" y="30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7"/>
                    <a:pt x="37" y="25"/>
                    <a:pt x="36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2"/>
                    <a:pt x="34" y="21"/>
                    <a:pt x="34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9" y="17"/>
                    <a:pt x="38" y="16"/>
                  </a:cubicBezTo>
                  <a:lnTo>
                    <a:pt x="38" y="13"/>
                  </a:lnTo>
                  <a:close/>
                  <a:moveTo>
                    <a:pt x="21" y="26"/>
                  </a:moveTo>
                  <a:cubicBezTo>
                    <a:pt x="17" y="27"/>
                    <a:pt x="13" y="25"/>
                    <a:pt x="12" y="21"/>
                  </a:cubicBezTo>
                  <a:cubicBezTo>
                    <a:pt x="11" y="17"/>
                    <a:pt x="13" y="13"/>
                    <a:pt x="17" y="12"/>
                  </a:cubicBezTo>
                  <a:cubicBezTo>
                    <a:pt x="21" y="11"/>
                    <a:pt x="25" y="14"/>
                    <a:pt x="26" y="18"/>
                  </a:cubicBezTo>
                  <a:cubicBezTo>
                    <a:pt x="27" y="21"/>
                    <a:pt x="25" y="25"/>
                    <a:pt x="2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3" name="Freeform 220"/>
            <p:cNvSpPr>
              <a:spLocks noEditPoints="1"/>
            </p:cNvSpPr>
            <p:nvPr/>
          </p:nvSpPr>
          <p:spPr bwMode="auto">
            <a:xfrm>
              <a:off x="1909762" y="2164753"/>
              <a:ext cx="100013" cy="100013"/>
            </a:xfrm>
            <a:custGeom>
              <a:avLst/>
              <a:gdLst>
                <a:gd name="T0" fmla="*/ 38 w 39"/>
                <a:gd name="T1" fmla="*/ 14 h 39"/>
                <a:gd name="T2" fmla="*/ 35 w 39"/>
                <a:gd name="T3" fmla="*/ 12 h 39"/>
                <a:gd name="T4" fmla="*/ 32 w 39"/>
                <a:gd name="T5" fmla="*/ 12 h 39"/>
                <a:gd name="T6" fmla="*/ 30 w 39"/>
                <a:gd name="T7" fmla="*/ 10 h 39"/>
                <a:gd name="T8" fmla="*/ 32 w 39"/>
                <a:gd name="T9" fmla="*/ 8 h 39"/>
                <a:gd name="T10" fmla="*/ 31 w 39"/>
                <a:gd name="T11" fmla="*/ 4 h 39"/>
                <a:gd name="T12" fmla="*/ 28 w 39"/>
                <a:gd name="T13" fmla="*/ 2 h 39"/>
                <a:gd name="T14" fmla="*/ 24 w 39"/>
                <a:gd name="T15" fmla="*/ 3 h 39"/>
                <a:gd name="T16" fmla="*/ 23 w 39"/>
                <a:gd name="T17" fmla="*/ 6 h 39"/>
                <a:gd name="T18" fmla="*/ 20 w 39"/>
                <a:gd name="T19" fmla="*/ 5 h 39"/>
                <a:gd name="T20" fmla="*/ 20 w 39"/>
                <a:gd name="T21" fmla="*/ 3 h 39"/>
                <a:gd name="T22" fmla="*/ 16 w 39"/>
                <a:gd name="T23" fmla="*/ 1 h 39"/>
                <a:gd name="T24" fmla="*/ 13 w 39"/>
                <a:gd name="T25" fmla="*/ 1 h 39"/>
                <a:gd name="T26" fmla="*/ 11 w 39"/>
                <a:gd name="T27" fmla="*/ 5 h 39"/>
                <a:gd name="T28" fmla="*/ 12 w 39"/>
                <a:gd name="T29" fmla="*/ 7 h 39"/>
                <a:gd name="T30" fmla="*/ 10 w 39"/>
                <a:gd name="T31" fmla="*/ 9 h 39"/>
                <a:gd name="T32" fmla="*/ 7 w 39"/>
                <a:gd name="T33" fmla="*/ 8 h 39"/>
                <a:gd name="T34" fmla="*/ 4 w 39"/>
                <a:gd name="T35" fmla="*/ 9 h 39"/>
                <a:gd name="T36" fmla="*/ 2 w 39"/>
                <a:gd name="T37" fmla="*/ 11 h 39"/>
                <a:gd name="T38" fmla="*/ 3 w 39"/>
                <a:gd name="T39" fmla="*/ 15 h 39"/>
                <a:gd name="T40" fmla="*/ 5 w 39"/>
                <a:gd name="T41" fmla="*/ 16 h 39"/>
                <a:gd name="T42" fmla="*/ 5 w 39"/>
                <a:gd name="T43" fmla="*/ 19 h 39"/>
                <a:gd name="T44" fmla="*/ 2 w 39"/>
                <a:gd name="T45" fmla="*/ 20 h 39"/>
                <a:gd name="T46" fmla="*/ 0 w 39"/>
                <a:gd name="T47" fmla="*/ 23 h 39"/>
                <a:gd name="T48" fmla="*/ 1 w 39"/>
                <a:gd name="T49" fmla="*/ 26 h 39"/>
                <a:gd name="T50" fmla="*/ 4 w 39"/>
                <a:gd name="T51" fmla="*/ 28 h 39"/>
                <a:gd name="T52" fmla="*/ 7 w 39"/>
                <a:gd name="T53" fmla="*/ 27 h 39"/>
                <a:gd name="T54" fmla="*/ 9 w 39"/>
                <a:gd name="T55" fmla="*/ 30 h 39"/>
                <a:gd name="T56" fmla="*/ 7 w 39"/>
                <a:gd name="T57" fmla="*/ 32 h 39"/>
                <a:gd name="T58" fmla="*/ 8 w 39"/>
                <a:gd name="T59" fmla="*/ 36 h 39"/>
                <a:gd name="T60" fmla="*/ 11 w 39"/>
                <a:gd name="T61" fmla="*/ 37 h 39"/>
                <a:gd name="T62" fmla="*/ 15 w 39"/>
                <a:gd name="T63" fmla="*/ 36 h 39"/>
                <a:gd name="T64" fmla="*/ 16 w 39"/>
                <a:gd name="T65" fmla="*/ 34 h 39"/>
                <a:gd name="T66" fmla="*/ 19 w 39"/>
                <a:gd name="T67" fmla="*/ 35 h 39"/>
                <a:gd name="T68" fmla="*/ 19 w 39"/>
                <a:gd name="T69" fmla="*/ 37 h 39"/>
                <a:gd name="T70" fmla="*/ 23 w 39"/>
                <a:gd name="T71" fmla="*/ 39 h 39"/>
                <a:gd name="T72" fmla="*/ 26 w 39"/>
                <a:gd name="T73" fmla="*/ 38 h 39"/>
                <a:gd name="T74" fmla="*/ 28 w 39"/>
                <a:gd name="T75" fmla="*/ 35 h 39"/>
                <a:gd name="T76" fmla="*/ 27 w 39"/>
                <a:gd name="T77" fmla="*/ 32 h 39"/>
                <a:gd name="T78" fmla="*/ 29 w 39"/>
                <a:gd name="T79" fmla="*/ 31 h 39"/>
                <a:gd name="T80" fmla="*/ 32 w 39"/>
                <a:gd name="T81" fmla="*/ 32 h 39"/>
                <a:gd name="T82" fmla="*/ 35 w 39"/>
                <a:gd name="T83" fmla="*/ 31 h 39"/>
                <a:gd name="T84" fmla="*/ 37 w 39"/>
                <a:gd name="T85" fmla="*/ 28 h 39"/>
                <a:gd name="T86" fmla="*/ 36 w 39"/>
                <a:gd name="T87" fmla="*/ 25 h 39"/>
                <a:gd name="T88" fmla="*/ 34 w 39"/>
                <a:gd name="T89" fmla="*/ 23 h 39"/>
                <a:gd name="T90" fmla="*/ 34 w 39"/>
                <a:gd name="T91" fmla="*/ 21 h 39"/>
                <a:gd name="T92" fmla="*/ 37 w 39"/>
                <a:gd name="T93" fmla="*/ 20 h 39"/>
                <a:gd name="T94" fmla="*/ 39 w 39"/>
                <a:gd name="T95" fmla="*/ 17 h 39"/>
                <a:gd name="T96" fmla="*/ 38 w 39"/>
                <a:gd name="T97" fmla="*/ 14 h 39"/>
                <a:gd name="T98" fmla="*/ 21 w 39"/>
                <a:gd name="T99" fmla="*/ 27 h 39"/>
                <a:gd name="T100" fmla="*/ 12 w 39"/>
                <a:gd name="T101" fmla="*/ 22 h 39"/>
                <a:gd name="T102" fmla="*/ 17 w 39"/>
                <a:gd name="T103" fmla="*/ 13 h 39"/>
                <a:gd name="T104" fmla="*/ 26 w 39"/>
                <a:gd name="T105" fmla="*/ 18 h 39"/>
                <a:gd name="T106" fmla="*/ 21 w 39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8" y="14"/>
                  </a:moveTo>
                  <a:cubicBezTo>
                    <a:pt x="38" y="12"/>
                    <a:pt x="36" y="11"/>
                    <a:pt x="3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2" y="5"/>
                    <a:pt x="31" y="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2"/>
                    <a:pt x="25" y="2"/>
                    <a:pt x="24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1"/>
                    <a:pt x="18" y="0"/>
                    <a:pt x="16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1" y="3"/>
                    <a:pt x="11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5" y="7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2" y="14"/>
                    <a:pt x="3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8"/>
                    <a:pt x="5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2"/>
                    <a:pt x="0" y="2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3" y="28"/>
                    <a:pt x="4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8" y="29"/>
                    <a:pt x="9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5"/>
                    <a:pt x="8" y="36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8"/>
                    <a:pt x="14" y="38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8"/>
                    <a:pt x="21" y="39"/>
                    <a:pt x="23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7" y="38"/>
                    <a:pt x="28" y="36"/>
                    <a:pt x="28" y="35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2"/>
                    <a:pt x="29" y="31"/>
                    <a:pt x="29" y="31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3"/>
                    <a:pt x="35" y="32"/>
                    <a:pt x="35" y="3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7"/>
                    <a:pt x="37" y="26"/>
                    <a:pt x="36" y="2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2"/>
                    <a:pt x="34" y="22"/>
                    <a:pt x="34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0"/>
                    <a:pt x="39" y="18"/>
                    <a:pt x="39" y="17"/>
                  </a:cubicBezTo>
                  <a:lnTo>
                    <a:pt x="38" y="14"/>
                  </a:lnTo>
                  <a:close/>
                  <a:moveTo>
                    <a:pt x="21" y="27"/>
                  </a:moveTo>
                  <a:cubicBezTo>
                    <a:pt x="17" y="28"/>
                    <a:pt x="13" y="26"/>
                    <a:pt x="12" y="22"/>
                  </a:cubicBezTo>
                  <a:cubicBezTo>
                    <a:pt x="11" y="18"/>
                    <a:pt x="14" y="14"/>
                    <a:pt x="17" y="13"/>
                  </a:cubicBezTo>
                  <a:cubicBezTo>
                    <a:pt x="21" y="12"/>
                    <a:pt x="25" y="14"/>
                    <a:pt x="26" y="18"/>
                  </a:cubicBezTo>
                  <a:cubicBezTo>
                    <a:pt x="27" y="22"/>
                    <a:pt x="25" y="26"/>
                    <a:pt x="21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4" name="Freeform 221"/>
            <p:cNvSpPr>
              <a:spLocks noEditPoints="1"/>
            </p:cNvSpPr>
            <p:nvPr/>
          </p:nvSpPr>
          <p:spPr bwMode="auto">
            <a:xfrm>
              <a:off x="2357437" y="1907578"/>
              <a:ext cx="100013" cy="100013"/>
            </a:xfrm>
            <a:custGeom>
              <a:avLst/>
              <a:gdLst>
                <a:gd name="T0" fmla="*/ 38 w 39"/>
                <a:gd name="T1" fmla="*/ 13 h 39"/>
                <a:gd name="T2" fmla="*/ 35 w 39"/>
                <a:gd name="T3" fmla="*/ 11 h 39"/>
                <a:gd name="T4" fmla="*/ 32 w 39"/>
                <a:gd name="T5" fmla="*/ 12 h 39"/>
                <a:gd name="T6" fmla="*/ 31 w 39"/>
                <a:gd name="T7" fmla="*/ 10 h 39"/>
                <a:gd name="T8" fmla="*/ 32 w 39"/>
                <a:gd name="T9" fmla="*/ 7 h 39"/>
                <a:gd name="T10" fmla="*/ 31 w 39"/>
                <a:gd name="T11" fmla="*/ 4 h 39"/>
                <a:gd name="T12" fmla="*/ 28 w 39"/>
                <a:gd name="T13" fmla="*/ 2 h 39"/>
                <a:gd name="T14" fmla="*/ 25 w 39"/>
                <a:gd name="T15" fmla="*/ 3 h 39"/>
                <a:gd name="T16" fmla="*/ 23 w 39"/>
                <a:gd name="T17" fmla="*/ 5 h 39"/>
                <a:gd name="T18" fmla="*/ 21 w 39"/>
                <a:gd name="T19" fmla="*/ 5 h 39"/>
                <a:gd name="T20" fmla="*/ 20 w 39"/>
                <a:gd name="T21" fmla="*/ 2 h 39"/>
                <a:gd name="T22" fmla="*/ 17 w 39"/>
                <a:gd name="T23" fmla="*/ 0 h 39"/>
                <a:gd name="T24" fmla="*/ 14 w 39"/>
                <a:gd name="T25" fmla="*/ 1 h 39"/>
                <a:gd name="T26" fmla="*/ 12 w 39"/>
                <a:gd name="T27" fmla="*/ 4 h 39"/>
                <a:gd name="T28" fmla="*/ 12 w 39"/>
                <a:gd name="T29" fmla="*/ 7 h 39"/>
                <a:gd name="T30" fmla="*/ 10 w 39"/>
                <a:gd name="T31" fmla="*/ 9 h 39"/>
                <a:gd name="T32" fmla="*/ 8 w 39"/>
                <a:gd name="T33" fmla="*/ 7 h 39"/>
                <a:gd name="T34" fmla="*/ 4 w 39"/>
                <a:gd name="T35" fmla="*/ 8 h 39"/>
                <a:gd name="T36" fmla="*/ 2 w 39"/>
                <a:gd name="T37" fmla="*/ 11 h 39"/>
                <a:gd name="T38" fmla="*/ 3 w 39"/>
                <a:gd name="T39" fmla="*/ 15 h 39"/>
                <a:gd name="T40" fmla="*/ 5 w 39"/>
                <a:gd name="T41" fmla="*/ 16 h 39"/>
                <a:gd name="T42" fmla="*/ 5 w 39"/>
                <a:gd name="T43" fmla="*/ 19 h 39"/>
                <a:gd name="T44" fmla="*/ 3 w 39"/>
                <a:gd name="T45" fmla="*/ 19 h 39"/>
                <a:gd name="T46" fmla="*/ 1 w 39"/>
                <a:gd name="T47" fmla="*/ 23 h 39"/>
                <a:gd name="T48" fmla="*/ 1 w 39"/>
                <a:gd name="T49" fmla="*/ 26 h 39"/>
                <a:gd name="T50" fmla="*/ 5 w 39"/>
                <a:gd name="T51" fmla="*/ 28 h 39"/>
                <a:gd name="T52" fmla="*/ 7 w 39"/>
                <a:gd name="T53" fmla="*/ 27 h 39"/>
                <a:gd name="T54" fmla="*/ 9 w 39"/>
                <a:gd name="T55" fmla="*/ 30 h 39"/>
                <a:gd name="T56" fmla="*/ 8 w 39"/>
                <a:gd name="T57" fmla="*/ 32 h 39"/>
                <a:gd name="T58" fmla="*/ 9 w 39"/>
                <a:gd name="T59" fmla="*/ 35 h 39"/>
                <a:gd name="T60" fmla="*/ 11 w 39"/>
                <a:gd name="T61" fmla="*/ 37 h 39"/>
                <a:gd name="T62" fmla="*/ 15 w 39"/>
                <a:gd name="T63" fmla="*/ 36 h 39"/>
                <a:gd name="T64" fmla="*/ 16 w 39"/>
                <a:gd name="T65" fmla="*/ 34 h 39"/>
                <a:gd name="T66" fmla="*/ 19 w 39"/>
                <a:gd name="T67" fmla="*/ 34 h 39"/>
                <a:gd name="T68" fmla="*/ 20 w 39"/>
                <a:gd name="T69" fmla="*/ 37 h 39"/>
                <a:gd name="T70" fmla="*/ 23 w 39"/>
                <a:gd name="T71" fmla="*/ 39 h 39"/>
                <a:gd name="T72" fmla="*/ 26 w 39"/>
                <a:gd name="T73" fmla="*/ 38 h 39"/>
                <a:gd name="T74" fmla="*/ 28 w 39"/>
                <a:gd name="T75" fmla="*/ 35 h 39"/>
                <a:gd name="T76" fmla="*/ 27 w 39"/>
                <a:gd name="T77" fmla="*/ 32 h 39"/>
                <a:gd name="T78" fmla="*/ 30 w 39"/>
                <a:gd name="T79" fmla="*/ 30 h 39"/>
                <a:gd name="T80" fmla="*/ 32 w 39"/>
                <a:gd name="T81" fmla="*/ 32 h 39"/>
                <a:gd name="T82" fmla="*/ 36 w 39"/>
                <a:gd name="T83" fmla="*/ 31 h 39"/>
                <a:gd name="T84" fmla="*/ 37 w 39"/>
                <a:gd name="T85" fmla="*/ 28 h 39"/>
                <a:gd name="T86" fmla="*/ 36 w 39"/>
                <a:gd name="T87" fmla="*/ 24 h 39"/>
                <a:gd name="T88" fmla="*/ 34 w 39"/>
                <a:gd name="T89" fmla="*/ 23 h 39"/>
                <a:gd name="T90" fmla="*/ 34 w 39"/>
                <a:gd name="T91" fmla="*/ 20 h 39"/>
                <a:gd name="T92" fmla="*/ 37 w 39"/>
                <a:gd name="T93" fmla="*/ 20 h 39"/>
                <a:gd name="T94" fmla="*/ 39 w 39"/>
                <a:gd name="T95" fmla="*/ 16 h 39"/>
                <a:gd name="T96" fmla="*/ 38 w 39"/>
                <a:gd name="T97" fmla="*/ 13 h 39"/>
                <a:gd name="T98" fmla="*/ 21 w 39"/>
                <a:gd name="T99" fmla="*/ 27 h 39"/>
                <a:gd name="T100" fmla="*/ 12 w 39"/>
                <a:gd name="T101" fmla="*/ 21 h 39"/>
                <a:gd name="T102" fmla="*/ 18 w 39"/>
                <a:gd name="T103" fmla="*/ 12 h 39"/>
                <a:gd name="T104" fmla="*/ 27 w 39"/>
                <a:gd name="T105" fmla="*/ 18 h 39"/>
                <a:gd name="T106" fmla="*/ 21 w 39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8" y="13"/>
                  </a:moveTo>
                  <a:cubicBezTo>
                    <a:pt x="38" y="12"/>
                    <a:pt x="36" y="11"/>
                    <a:pt x="35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3" y="6"/>
                    <a:pt x="32" y="5"/>
                    <a:pt x="31" y="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1"/>
                    <a:pt x="25" y="2"/>
                    <a:pt x="25" y="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1" y="3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7"/>
                    <a:pt x="5" y="7"/>
                    <a:pt x="4" y="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4"/>
                    <a:pt x="3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8"/>
                    <a:pt x="5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3" y="28"/>
                    <a:pt x="5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8" y="29"/>
                    <a:pt x="9" y="3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3"/>
                    <a:pt x="7" y="35"/>
                    <a:pt x="9" y="35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8"/>
                    <a:pt x="14" y="37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8" y="34"/>
                    <a:pt x="19" y="34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8"/>
                    <a:pt x="22" y="39"/>
                    <a:pt x="23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7" y="38"/>
                    <a:pt x="28" y="36"/>
                    <a:pt x="28" y="35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2"/>
                    <a:pt x="29" y="31"/>
                    <a:pt x="30" y="30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5" y="32"/>
                    <a:pt x="36" y="3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7"/>
                    <a:pt x="38" y="25"/>
                    <a:pt x="36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2"/>
                    <a:pt x="34" y="21"/>
                    <a:pt x="34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19"/>
                    <a:pt x="39" y="18"/>
                    <a:pt x="39" y="16"/>
                  </a:cubicBezTo>
                  <a:lnTo>
                    <a:pt x="38" y="13"/>
                  </a:lnTo>
                  <a:close/>
                  <a:moveTo>
                    <a:pt x="21" y="27"/>
                  </a:moveTo>
                  <a:cubicBezTo>
                    <a:pt x="17" y="28"/>
                    <a:pt x="13" y="25"/>
                    <a:pt x="12" y="21"/>
                  </a:cubicBezTo>
                  <a:cubicBezTo>
                    <a:pt x="11" y="17"/>
                    <a:pt x="14" y="13"/>
                    <a:pt x="18" y="12"/>
                  </a:cubicBezTo>
                  <a:cubicBezTo>
                    <a:pt x="22" y="12"/>
                    <a:pt x="26" y="14"/>
                    <a:pt x="27" y="18"/>
                  </a:cubicBezTo>
                  <a:cubicBezTo>
                    <a:pt x="28" y="22"/>
                    <a:pt x="25" y="26"/>
                    <a:pt x="21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5" name="Freeform 222"/>
            <p:cNvSpPr>
              <a:spLocks noEditPoints="1"/>
            </p:cNvSpPr>
            <p:nvPr/>
          </p:nvSpPr>
          <p:spPr bwMode="auto">
            <a:xfrm>
              <a:off x="3549253" y="2605285"/>
              <a:ext cx="100013" cy="97631"/>
            </a:xfrm>
            <a:custGeom>
              <a:avLst/>
              <a:gdLst>
                <a:gd name="T0" fmla="*/ 37 w 39"/>
                <a:gd name="T1" fmla="*/ 13 h 38"/>
                <a:gd name="T2" fmla="*/ 34 w 39"/>
                <a:gd name="T3" fmla="*/ 11 h 38"/>
                <a:gd name="T4" fmla="*/ 31 w 39"/>
                <a:gd name="T5" fmla="*/ 12 h 38"/>
                <a:gd name="T6" fmla="*/ 30 w 39"/>
                <a:gd name="T7" fmla="*/ 9 h 38"/>
                <a:gd name="T8" fmla="*/ 31 w 39"/>
                <a:gd name="T9" fmla="*/ 7 h 38"/>
                <a:gd name="T10" fmla="*/ 30 w 39"/>
                <a:gd name="T11" fmla="*/ 3 h 38"/>
                <a:gd name="T12" fmla="*/ 28 w 39"/>
                <a:gd name="T13" fmla="*/ 2 h 38"/>
                <a:gd name="T14" fmla="*/ 24 w 39"/>
                <a:gd name="T15" fmla="*/ 3 h 38"/>
                <a:gd name="T16" fmla="*/ 23 w 39"/>
                <a:gd name="T17" fmla="*/ 5 h 38"/>
                <a:gd name="T18" fmla="*/ 20 w 39"/>
                <a:gd name="T19" fmla="*/ 4 h 38"/>
                <a:gd name="T20" fmla="*/ 19 w 39"/>
                <a:gd name="T21" fmla="*/ 2 h 38"/>
                <a:gd name="T22" fmla="*/ 16 w 39"/>
                <a:gd name="T23" fmla="*/ 0 h 38"/>
                <a:gd name="T24" fmla="*/ 13 w 39"/>
                <a:gd name="T25" fmla="*/ 1 h 38"/>
                <a:gd name="T26" fmla="*/ 11 w 39"/>
                <a:gd name="T27" fmla="*/ 4 h 38"/>
                <a:gd name="T28" fmla="*/ 11 w 39"/>
                <a:gd name="T29" fmla="*/ 6 h 38"/>
                <a:gd name="T30" fmla="*/ 9 w 39"/>
                <a:gd name="T31" fmla="*/ 8 h 38"/>
                <a:gd name="T32" fmla="*/ 7 w 39"/>
                <a:gd name="T33" fmla="*/ 7 h 38"/>
                <a:gd name="T34" fmla="*/ 3 w 39"/>
                <a:gd name="T35" fmla="*/ 8 h 38"/>
                <a:gd name="T36" fmla="*/ 2 w 39"/>
                <a:gd name="T37" fmla="*/ 10 h 38"/>
                <a:gd name="T38" fmla="*/ 3 w 39"/>
                <a:gd name="T39" fmla="*/ 14 h 38"/>
                <a:gd name="T40" fmla="*/ 5 w 39"/>
                <a:gd name="T41" fmla="*/ 15 h 38"/>
                <a:gd name="T42" fmla="*/ 4 w 39"/>
                <a:gd name="T43" fmla="*/ 18 h 38"/>
                <a:gd name="T44" fmla="*/ 2 w 39"/>
                <a:gd name="T45" fmla="*/ 19 h 38"/>
                <a:gd name="T46" fmla="*/ 0 w 39"/>
                <a:gd name="T47" fmla="*/ 22 h 38"/>
                <a:gd name="T48" fmla="*/ 1 w 39"/>
                <a:gd name="T49" fmla="*/ 25 h 38"/>
                <a:gd name="T50" fmla="*/ 4 w 39"/>
                <a:gd name="T51" fmla="*/ 27 h 38"/>
                <a:gd name="T52" fmla="*/ 6 w 39"/>
                <a:gd name="T53" fmla="*/ 27 h 38"/>
                <a:gd name="T54" fmla="*/ 8 w 39"/>
                <a:gd name="T55" fmla="*/ 29 h 38"/>
                <a:gd name="T56" fmla="*/ 7 w 39"/>
                <a:gd name="T57" fmla="*/ 31 h 38"/>
                <a:gd name="T58" fmla="*/ 8 w 39"/>
                <a:gd name="T59" fmla="*/ 35 h 38"/>
                <a:gd name="T60" fmla="*/ 10 w 39"/>
                <a:gd name="T61" fmla="*/ 36 h 38"/>
                <a:gd name="T62" fmla="*/ 14 w 39"/>
                <a:gd name="T63" fmla="*/ 35 h 38"/>
                <a:gd name="T64" fmla="*/ 15 w 39"/>
                <a:gd name="T65" fmla="*/ 33 h 38"/>
                <a:gd name="T66" fmla="*/ 18 w 39"/>
                <a:gd name="T67" fmla="*/ 34 h 38"/>
                <a:gd name="T68" fmla="*/ 19 w 39"/>
                <a:gd name="T69" fmla="*/ 36 h 38"/>
                <a:gd name="T70" fmla="*/ 22 w 39"/>
                <a:gd name="T71" fmla="*/ 38 h 38"/>
                <a:gd name="T72" fmla="*/ 25 w 39"/>
                <a:gd name="T73" fmla="*/ 37 h 38"/>
                <a:gd name="T74" fmla="*/ 27 w 39"/>
                <a:gd name="T75" fmla="*/ 34 h 38"/>
                <a:gd name="T76" fmla="*/ 27 w 39"/>
                <a:gd name="T77" fmla="*/ 32 h 38"/>
                <a:gd name="T78" fmla="*/ 29 w 39"/>
                <a:gd name="T79" fmla="*/ 30 h 38"/>
                <a:gd name="T80" fmla="*/ 31 w 39"/>
                <a:gd name="T81" fmla="*/ 31 h 38"/>
                <a:gd name="T82" fmla="*/ 35 w 39"/>
                <a:gd name="T83" fmla="*/ 30 h 38"/>
                <a:gd name="T84" fmla="*/ 36 w 39"/>
                <a:gd name="T85" fmla="*/ 28 h 38"/>
                <a:gd name="T86" fmla="*/ 35 w 39"/>
                <a:gd name="T87" fmla="*/ 24 h 38"/>
                <a:gd name="T88" fmla="*/ 33 w 39"/>
                <a:gd name="T89" fmla="*/ 22 h 38"/>
                <a:gd name="T90" fmla="*/ 33 w 39"/>
                <a:gd name="T91" fmla="*/ 20 h 38"/>
                <a:gd name="T92" fmla="*/ 36 w 39"/>
                <a:gd name="T93" fmla="*/ 19 h 38"/>
                <a:gd name="T94" fmla="*/ 38 w 39"/>
                <a:gd name="T95" fmla="*/ 16 h 38"/>
                <a:gd name="T96" fmla="*/ 37 w 39"/>
                <a:gd name="T97" fmla="*/ 13 h 38"/>
                <a:gd name="T98" fmla="*/ 20 w 39"/>
                <a:gd name="T99" fmla="*/ 26 h 38"/>
                <a:gd name="T100" fmla="*/ 12 w 39"/>
                <a:gd name="T101" fmla="*/ 21 h 38"/>
                <a:gd name="T102" fmla="*/ 17 w 39"/>
                <a:gd name="T103" fmla="*/ 12 h 38"/>
                <a:gd name="T104" fmla="*/ 26 w 39"/>
                <a:gd name="T105" fmla="*/ 17 h 38"/>
                <a:gd name="T106" fmla="*/ 20 w 39"/>
                <a:gd name="T107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8">
                  <a:moveTo>
                    <a:pt x="37" y="13"/>
                  </a:moveTo>
                  <a:cubicBezTo>
                    <a:pt x="37" y="11"/>
                    <a:pt x="36" y="11"/>
                    <a:pt x="34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0" y="10"/>
                    <a:pt x="30" y="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2" y="4"/>
                    <a:pt x="30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5" y="1"/>
                    <a:pt x="24" y="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1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0" y="7"/>
                    <a:pt x="9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4" y="6"/>
                    <a:pt x="3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3"/>
                    <a:pt x="3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9"/>
                    <a:pt x="0" y="21"/>
                    <a:pt x="0" y="2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7"/>
                    <a:pt x="2" y="28"/>
                    <a:pt x="4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7" y="28"/>
                    <a:pt x="8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2"/>
                    <a:pt x="6" y="34"/>
                    <a:pt x="8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7"/>
                    <a:pt x="13" y="37"/>
                    <a:pt x="14" y="3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4"/>
                    <a:pt x="17" y="34"/>
                    <a:pt x="18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8"/>
                    <a:pt x="21" y="38"/>
                    <a:pt x="22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7" y="37"/>
                    <a:pt x="28" y="36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2"/>
                    <a:pt x="34" y="32"/>
                    <a:pt x="35" y="3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6"/>
                    <a:pt x="37" y="25"/>
                    <a:pt x="35" y="2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9" y="17"/>
                    <a:pt x="38" y="16"/>
                  </a:cubicBezTo>
                  <a:lnTo>
                    <a:pt x="37" y="13"/>
                  </a:lnTo>
                  <a:close/>
                  <a:moveTo>
                    <a:pt x="20" y="26"/>
                  </a:moveTo>
                  <a:cubicBezTo>
                    <a:pt x="17" y="27"/>
                    <a:pt x="13" y="25"/>
                    <a:pt x="12" y="21"/>
                  </a:cubicBezTo>
                  <a:cubicBezTo>
                    <a:pt x="11" y="17"/>
                    <a:pt x="13" y="13"/>
                    <a:pt x="17" y="12"/>
                  </a:cubicBezTo>
                  <a:cubicBezTo>
                    <a:pt x="21" y="11"/>
                    <a:pt x="25" y="13"/>
                    <a:pt x="26" y="17"/>
                  </a:cubicBezTo>
                  <a:cubicBezTo>
                    <a:pt x="27" y="21"/>
                    <a:pt x="24" y="25"/>
                    <a:pt x="20" y="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6" name="Freeform 223"/>
            <p:cNvSpPr>
              <a:spLocks noEditPoints="1"/>
            </p:cNvSpPr>
            <p:nvPr/>
          </p:nvSpPr>
          <p:spPr bwMode="auto">
            <a:xfrm>
              <a:off x="3159919" y="2324296"/>
              <a:ext cx="101203" cy="100013"/>
            </a:xfrm>
            <a:custGeom>
              <a:avLst/>
              <a:gdLst>
                <a:gd name="T0" fmla="*/ 38 w 39"/>
                <a:gd name="T1" fmla="*/ 13 h 39"/>
                <a:gd name="T2" fmla="*/ 34 w 39"/>
                <a:gd name="T3" fmla="*/ 11 h 39"/>
                <a:gd name="T4" fmla="*/ 31 w 39"/>
                <a:gd name="T5" fmla="*/ 12 h 39"/>
                <a:gd name="T6" fmla="*/ 30 w 39"/>
                <a:gd name="T7" fmla="*/ 10 h 39"/>
                <a:gd name="T8" fmla="*/ 31 w 39"/>
                <a:gd name="T9" fmla="*/ 7 h 39"/>
                <a:gd name="T10" fmla="*/ 30 w 39"/>
                <a:gd name="T11" fmla="*/ 4 h 39"/>
                <a:gd name="T12" fmla="*/ 28 w 39"/>
                <a:gd name="T13" fmla="*/ 2 h 39"/>
                <a:gd name="T14" fmla="*/ 24 w 39"/>
                <a:gd name="T15" fmla="*/ 3 h 39"/>
                <a:gd name="T16" fmla="*/ 23 w 39"/>
                <a:gd name="T17" fmla="*/ 5 h 39"/>
                <a:gd name="T18" fmla="*/ 20 w 39"/>
                <a:gd name="T19" fmla="*/ 5 h 39"/>
                <a:gd name="T20" fmla="*/ 19 w 39"/>
                <a:gd name="T21" fmla="*/ 2 h 39"/>
                <a:gd name="T22" fmla="*/ 16 w 39"/>
                <a:gd name="T23" fmla="*/ 0 h 39"/>
                <a:gd name="T24" fmla="*/ 13 w 39"/>
                <a:gd name="T25" fmla="*/ 1 h 39"/>
                <a:gd name="T26" fmla="*/ 11 w 39"/>
                <a:gd name="T27" fmla="*/ 4 h 39"/>
                <a:gd name="T28" fmla="*/ 12 w 39"/>
                <a:gd name="T29" fmla="*/ 7 h 39"/>
                <a:gd name="T30" fmla="*/ 9 w 39"/>
                <a:gd name="T31" fmla="*/ 8 h 39"/>
                <a:gd name="T32" fmla="*/ 7 w 39"/>
                <a:gd name="T33" fmla="*/ 7 h 39"/>
                <a:gd name="T34" fmla="*/ 3 w 39"/>
                <a:gd name="T35" fmla="*/ 8 h 39"/>
                <a:gd name="T36" fmla="*/ 2 w 39"/>
                <a:gd name="T37" fmla="*/ 11 h 39"/>
                <a:gd name="T38" fmla="*/ 3 w 39"/>
                <a:gd name="T39" fmla="*/ 15 h 39"/>
                <a:gd name="T40" fmla="*/ 5 w 39"/>
                <a:gd name="T41" fmla="*/ 16 h 39"/>
                <a:gd name="T42" fmla="*/ 4 w 39"/>
                <a:gd name="T43" fmla="*/ 19 h 39"/>
                <a:gd name="T44" fmla="*/ 2 w 39"/>
                <a:gd name="T45" fmla="*/ 19 h 39"/>
                <a:gd name="T46" fmla="*/ 0 w 39"/>
                <a:gd name="T47" fmla="*/ 23 h 39"/>
                <a:gd name="T48" fmla="*/ 1 w 39"/>
                <a:gd name="T49" fmla="*/ 26 h 39"/>
                <a:gd name="T50" fmla="*/ 4 w 39"/>
                <a:gd name="T51" fmla="*/ 28 h 39"/>
                <a:gd name="T52" fmla="*/ 6 w 39"/>
                <a:gd name="T53" fmla="*/ 27 h 39"/>
                <a:gd name="T54" fmla="*/ 8 w 39"/>
                <a:gd name="T55" fmla="*/ 30 h 39"/>
                <a:gd name="T56" fmla="*/ 7 w 39"/>
                <a:gd name="T57" fmla="*/ 32 h 39"/>
                <a:gd name="T58" fmla="*/ 8 w 39"/>
                <a:gd name="T59" fmla="*/ 35 h 39"/>
                <a:gd name="T60" fmla="*/ 11 w 39"/>
                <a:gd name="T61" fmla="*/ 37 h 39"/>
                <a:gd name="T62" fmla="*/ 14 w 39"/>
                <a:gd name="T63" fmla="*/ 36 h 39"/>
                <a:gd name="T64" fmla="*/ 15 w 39"/>
                <a:gd name="T65" fmla="*/ 34 h 39"/>
                <a:gd name="T66" fmla="*/ 18 w 39"/>
                <a:gd name="T67" fmla="*/ 34 h 39"/>
                <a:gd name="T68" fmla="*/ 19 w 39"/>
                <a:gd name="T69" fmla="*/ 37 h 39"/>
                <a:gd name="T70" fmla="*/ 22 w 39"/>
                <a:gd name="T71" fmla="*/ 39 h 39"/>
                <a:gd name="T72" fmla="*/ 25 w 39"/>
                <a:gd name="T73" fmla="*/ 38 h 39"/>
                <a:gd name="T74" fmla="*/ 27 w 39"/>
                <a:gd name="T75" fmla="*/ 35 h 39"/>
                <a:gd name="T76" fmla="*/ 27 w 39"/>
                <a:gd name="T77" fmla="*/ 32 h 39"/>
                <a:gd name="T78" fmla="*/ 29 w 39"/>
                <a:gd name="T79" fmla="*/ 30 h 39"/>
                <a:gd name="T80" fmla="*/ 31 w 39"/>
                <a:gd name="T81" fmla="*/ 32 h 39"/>
                <a:gd name="T82" fmla="*/ 35 w 39"/>
                <a:gd name="T83" fmla="*/ 31 h 39"/>
                <a:gd name="T84" fmla="*/ 37 w 39"/>
                <a:gd name="T85" fmla="*/ 28 h 39"/>
                <a:gd name="T86" fmla="*/ 36 w 39"/>
                <a:gd name="T87" fmla="*/ 24 h 39"/>
                <a:gd name="T88" fmla="*/ 33 w 39"/>
                <a:gd name="T89" fmla="*/ 23 h 39"/>
                <a:gd name="T90" fmla="*/ 34 w 39"/>
                <a:gd name="T91" fmla="*/ 20 h 39"/>
                <a:gd name="T92" fmla="*/ 36 w 39"/>
                <a:gd name="T93" fmla="*/ 20 h 39"/>
                <a:gd name="T94" fmla="*/ 38 w 39"/>
                <a:gd name="T95" fmla="*/ 16 h 39"/>
                <a:gd name="T96" fmla="*/ 38 w 39"/>
                <a:gd name="T97" fmla="*/ 13 h 39"/>
                <a:gd name="T98" fmla="*/ 21 w 39"/>
                <a:gd name="T99" fmla="*/ 27 h 39"/>
                <a:gd name="T100" fmla="*/ 12 w 39"/>
                <a:gd name="T101" fmla="*/ 21 h 39"/>
                <a:gd name="T102" fmla="*/ 17 w 39"/>
                <a:gd name="T103" fmla="*/ 12 h 39"/>
                <a:gd name="T104" fmla="*/ 26 w 39"/>
                <a:gd name="T105" fmla="*/ 18 h 39"/>
                <a:gd name="T106" fmla="*/ 21 w 39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8" y="13"/>
                  </a:moveTo>
                  <a:cubicBezTo>
                    <a:pt x="37" y="12"/>
                    <a:pt x="36" y="11"/>
                    <a:pt x="34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0" y="11"/>
                    <a:pt x="30" y="10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2" y="4"/>
                    <a:pt x="30" y="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1"/>
                    <a:pt x="25" y="2"/>
                    <a:pt x="24" y="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7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1" y="3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8"/>
                    <a:pt x="9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4" y="7"/>
                    <a:pt x="3" y="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7"/>
                    <a:pt x="4" y="18"/>
                    <a:pt x="4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0" y="2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3" y="28"/>
                    <a:pt x="4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7" y="29"/>
                    <a:pt x="8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8"/>
                    <a:pt x="13" y="37"/>
                    <a:pt x="14" y="36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7" y="34"/>
                    <a:pt x="18" y="34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21" y="39"/>
                    <a:pt x="22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7" y="37"/>
                    <a:pt x="28" y="36"/>
                    <a:pt x="27" y="35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1"/>
                    <a:pt x="28" y="31"/>
                    <a:pt x="29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2"/>
                    <a:pt x="34" y="32"/>
                    <a:pt x="35" y="3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7"/>
                    <a:pt x="37" y="25"/>
                    <a:pt x="36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1"/>
                    <a:pt x="34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8" y="19"/>
                    <a:pt x="39" y="18"/>
                    <a:pt x="38" y="16"/>
                  </a:cubicBezTo>
                  <a:lnTo>
                    <a:pt x="38" y="13"/>
                  </a:lnTo>
                  <a:close/>
                  <a:moveTo>
                    <a:pt x="21" y="27"/>
                  </a:moveTo>
                  <a:cubicBezTo>
                    <a:pt x="17" y="28"/>
                    <a:pt x="13" y="25"/>
                    <a:pt x="12" y="21"/>
                  </a:cubicBezTo>
                  <a:cubicBezTo>
                    <a:pt x="11" y="17"/>
                    <a:pt x="13" y="13"/>
                    <a:pt x="17" y="12"/>
                  </a:cubicBezTo>
                  <a:cubicBezTo>
                    <a:pt x="21" y="11"/>
                    <a:pt x="25" y="14"/>
                    <a:pt x="26" y="18"/>
                  </a:cubicBezTo>
                  <a:cubicBezTo>
                    <a:pt x="27" y="22"/>
                    <a:pt x="25" y="26"/>
                    <a:pt x="2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7" name="Freeform 224"/>
            <p:cNvSpPr>
              <a:spLocks noEditPoints="1"/>
            </p:cNvSpPr>
            <p:nvPr/>
          </p:nvSpPr>
          <p:spPr bwMode="auto">
            <a:xfrm>
              <a:off x="3221832" y="1845666"/>
              <a:ext cx="72628" cy="69056"/>
            </a:xfrm>
            <a:custGeom>
              <a:avLst/>
              <a:gdLst>
                <a:gd name="T0" fmla="*/ 27 w 28"/>
                <a:gd name="T1" fmla="*/ 9 h 27"/>
                <a:gd name="T2" fmla="*/ 25 w 28"/>
                <a:gd name="T3" fmla="*/ 8 h 27"/>
                <a:gd name="T4" fmla="*/ 23 w 28"/>
                <a:gd name="T5" fmla="*/ 9 h 27"/>
                <a:gd name="T6" fmla="*/ 21 w 28"/>
                <a:gd name="T7" fmla="*/ 7 h 27"/>
                <a:gd name="T8" fmla="*/ 23 w 28"/>
                <a:gd name="T9" fmla="*/ 5 h 27"/>
                <a:gd name="T10" fmla="*/ 22 w 28"/>
                <a:gd name="T11" fmla="*/ 3 h 27"/>
                <a:gd name="T12" fmla="*/ 20 w 28"/>
                <a:gd name="T13" fmla="*/ 2 h 27"/>
                <a:gd name="T14" fmla="*/ 17 w 28"/>
                <a:gd name="T15" fmla="*/ 2 h 27"/>
                <a:gd name="T16" fmla="*/ 16 w 28"/>
                <a:gd name="T17" fmla="*/ 4 h 27"/>
                <a:gd name="T18" fmla="*/ 14 w 28"/>
                <a:gd name="T19" fmla="*/ 4 h 27"/>
                <a:gd name="T20" fmla="*/ 14 w 28"/>
                <a:gd name="T21" fmla="*/ 2 h 27"/>
                <a:gd name="T22" fmla="*/ 12 w 28"/>
                <a:gd name="T23" fmla="*/ 0 h 27"/>
                <a:gd name="T24" fmla="*/ 10 w 28"/>
                <a:gd name="T25" fmla="*/ 1 h 27"/>
                <a:gd name="T26" fmla="*/ 8 w 28"/>
                <a:gd name="T27" fmla="*/ 3 h 27"/>
                <a:gd name="T28" fmla="*/ 9 w 28"/>
                <a:gd name="T29" fmla="*/ 5 h 27"/>
                <a:gd name="T30" fmla="*/ 7 w 28"/>
                <a:gd name="T31" fmla="*/ 6 h 27"/>
                <a:gd name="T32" fmla="*/ 6 w 28"/>
                <a:gd name="T33" fmla="*/ 5 h 27"/>
                <a:gd name="T34" fmla="*/ 3 w 28"/>
                <a:gd name="T35" fmla="*/ 6 h 27"/>
                <a:gd name="T36" fmla="*/ 2 w 28"/>
                <a:gd name="T37" fmla="*/ 8 h 27"/>
                <a:gd name="T38" fmla="*/ 2 w 28"/>
                <a:gd name="T39" fmla="*/ 10 h 27"/>
                <a:gd name="T40" fmla="*/ 4 w 28"/>
                <a:gd name="T41" fmla="*/ 11 h 27"/>
                <a:gd name="T42" fmla="*/ 4 w 28"/>
                <a:gd name="T43" fmla="*/ 13 h 27"/>
                <a:gd name="T44" fmla="*/ 2 w 28"/>
                <a:gd name="T45" fmla="*/ 14 h 27"/>
                <a:gd name="T46" fmla="*/ 1 w 28"/>
                <a:gd name="T47" fmla="*/ 16 h 27"/>
                <a:gd name="T48" fmla="*/ 1 w 28"/>
                <a:gd name="T49" fmla="*/ 18 h 27"/>
                <a:gd name="T50" fmla="*/ 3 w 28"/>
                <a:gd name="T51" fmla="*/ 19 h 27"/>
                <a:gd name="T52" fmla="*/ 5 w 28"/>
                <a:gd name="T53" fmla="*/ 19 h 27"/>
                <a:gd name="T54" fmla="*/ 6 w 28"/>
                <a:gd name="T55" fmla="*/ 21 h 27"/>
                <a:gd name="T56" fmla="*/ 5 w 28"/>
                <a:gd name="T57" fmla="*/ 22 h 27"/>
                <a:gd name="T58" fmla="*/ 6 w 28"/>
                <a:gd name="T59" fmla="*/ 25 h 27"/>
                <a:gd name="T60" fmla="*/ 8 w 28"/>
                <a:gd name="T61" fmla="*/ 26 h 27"/>
                <a:gd name="T62" fmla="*/ 11 w 28"/>
                <a:gd name="T63" fmla="*/ 25 h 27"/>
                <a:gd name="T64" fmla="*/ 11 w 28"/>
                <a:gd name="T65" fmla="*/ 24 h 27"/>
                <a:gd name="T66" fmla="*/ 13 w 28"/>
                <a:gd name="T67" fmla="*/ 24 h 27"/>
                <a:gd name="T68" fmla="*/ 14 w 28"/>
                <a:gd name="T69" fmla="*/ 26 h 27"/>
                <a:gd name="T70" fmla="*/ 16 w 28"/>
                <a:gd name="T71" fmla="*/ 27 h 27"/>
                <a:gd name="T72" fmla="*/ 18 w 28"/>
                <a:gd name="T73" fmla="*/ 27 h 27"/>
                <a:gd name="T74" fmla="*/ 20 w 28"/>
                <a:gd name="T75" fmla="*/ 24 h 27"/>
                <a:gd name="T76" fmla="*/ 19 w 28"/>
                <a:gd name="T77" fmla="*/ 22 h 27"/>
                <a:gd name="T78" fmla="*/ 21 w 28"/>
                <a:gd name="T79" fmla="*/ 21 h 27"/>
                <a:gd name="T80" fmla="*/ 22 w 28"/>
                <a:gd name="T81" fmla="*/ 22 h 27"/>
                <a:gd name="T82" fmla="*/ 25 w 28"/>
                <a:gd name="T83" fmla="*/ 22 h 27"/>
                <a:gd name="T84" fmla="*/ 26 w 28"/>
                <a:gd name="T85" fmla="*/ 20 h 27"/>
                <a:gd name="T86" fmla="*/ 25 w 28"/>
                <a:gd name="T87" fmla="*/ 17 h 27"/>
                <a:gd name="T88" fmla="*/ 24 w 28"/>
                <a:gd name="T89" fmla="*/ 16 h 27"/>
                <a:gd name="T90" fmla="*/ 24 w 28"/>
                <a:gd name="T91" fmla="*/ 14 h 27"/>
                <a:gd name="T92" fmla="*/ 26 w 28"/>
                <a:gd name="T93" fmla="*/ 14 h 27"/>
                <a:gd name="T94" fmla="*/ 27 w 28"/>
                <a:gd name="T95" fmla="*/ 11 h 27"/>
                <a:gd name="T96" fmla="*/ 27 w 28"/>
                <a:gd name="T97" fmla="*/ 9 h 27"/>
                <a:gd name="T98" fmla="*/ 15 w 28"/>
                <a:gd name="T99" fmla="*/ 19 h 27"/>
                <a:gd name="T100" fmla="*/ 9 w 28"/>
                <a:gd name="T101" fmla="*/ 15 h 27"/>
                <a:gd name="T102" fmla="*/ 13 w 28"/>
                <a:gd name="T103" fmla="*/ 9 h 27"/>
                <a:gd name="T104" fmla="*/ 19 w 28"/>
                <a:gd name="T105" fmla="*/ 13 h 27"/>
                <a:gd name="T106" fmla="*/ 15 w 28"/>
                <a:gd name="T107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" h="27">
                  <a:moveTo>
                    <a:pt x="27" y="9"/>
                  </a:moveTo>
                  <a:cubicBezTo>
                    <a:pt x="27" y="8"/>
                    <a:pt x="26" y="8"/>
                    <a:pt x="25" y="8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8"/>
                    <a:pt x="22" y="7"/>
                    <a:pt x="21" y="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2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8" y="1"/>
                    <a:pt x="17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4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8" y="2"/>
                    <a:pt x="8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6"/>
                    <a:pt x="7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3" y="5"/>
                    <a:pt x="3" y="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2" y="10"/>
                    <a:pt x="2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1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20"/>
                    <a:pt x="3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10" y="26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4"/>
                    <a:pt x="13" y="24"/>
                    <a:pt x="13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5" y="27"/>
                    <a:pt x="16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6"/>
                    <a:pt x="20" y="25"/>
                    <a:pt x="20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2"/>
                    <a:pt x="20" y="22"/>
                    <a:pt x="21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3"/>
                    <a:pt x="24" y="22"/>
                    <a:pt x="25" y="22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19"/>
                    <a:pt x="26" y="18"/>
                    <a:pt x="25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5"/>
                    <a:pt x="24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8" y="13"/>
                    <a:pt x="27" y="11"/>
                  </a:cubicBezTo>
                  <a:lnTo>
                    <a:pt x="27" y="9"/>
                  </a:lnTo>
                  <a:close/>
                  <a:moveTo>
                    <a:pt x="15" y="19"/>
                  </a:moveTo>
                  <a:cubicBezTo>
                    <a:pt x="12" y="19"/>
                    <a:pt x="9" y="18"/>
                    <a:pt x="9" y="15"/>
                  </a:cubicBezTo>
                  <a:cubicBezTo>
                    <a:pt x="8" y="12"/>
                    <a:pt x="10" y="9"/>
                    <a:pt x="13" y="9"/>
                  </a:cubicBezTo>
                  <a:cubicBezTo>
                    <a:pt x="15" y="8"/>
                    <a:pt x="18" y="10"/>
                    <a:pt x="19" y="13"/>
                  </a:cubicBezTo>
                  <a:cubicBezTo>
                    <a:pt x="19" y="15"/>
                    <a:pt x="18" y="18"/>
                    <a:pt x="1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8" name="Freeform 225"/>
            <p:cNvSpPr>
              <a:spLocks noEditPoints="1"/>
            </p:cNvSpPr>
            <p:nvPr/>
          </p:nvSpPr>
          <p:spPr bwMode="auto">
            <a:xfrm>
              <a:off x="3567113" y="2885081"/>
              <a:ext cx="69056" cy="70247"/>
            </a:xfrm>
            <a:custGeom>
              <a:avLst/>
              <a:gdLst>
                <a:gd name="T0" fmla="*/ 26 w 27"/>
                <a:gd name="T1" fmla="*/ 9 h 27"/>
                <a:gd name="T2" fmla="*/ 24 w 27"/>
                <a:gd name="T3" fmla="*/ 8 h 27"/>
                <a:gd name="T4" fmla="*/ 22 w 27"/>
                <a:gd name="T5" fmla="*/ 8 h 27"/>
                <a:gd name="T6" fmla="*/ 21 w 27"/>
                <a:gd name="T7" fmla="*/ 7 h 27"/>
                <a:gd name="T8" fmla="*/ 22 w 27"/>
                <a:gd name="T9" fmla="*/ 5 h 27"/>
                <a:gd name="T10" fmla="*/ 21 w 27"/>
                <a:gd name="T11" fmla="*/ 2 h 27"/>
                <a:gd name="T12" fmla="*/ 20 w 27"/>
                <a:gd name="T13" fmla="*/ 1 h 27"/>
                <a:gd name="T14" fmla="*/ 17 w 27"/>
                <a:gd name="T15" fmla="*/ 2 h 27"/>
                <a:gd name="T16" fmla="*/ 16 w 27"/>
                <a:gd name="T17" fmla="*/ 4 h 27"/>
                <a:gd name="T18" fmla="*/ 14 w 27"/>
                <a:gd name="T19" fmla="*/ 3 h 27"/>
                <a:gd name="T20" fmla="*/ 14 w 27"/>
                <a:gd name="T21" fmla="*/ 2 h 27"/>
                <a:gd name="T22" fmla="*/ 11 w 27"/>
                <a:gd name="T23" fmla="*/ 0 h 27"/>
                <a:gd name="T24" fmla="*/ 9 w 27"/>
                <a:gd name="T25" fmla="*/ 1 h 27"/>
                <a:gd name="T26" fmla="*/ 8 w 27"/>
                <a:gd name="T27" fmla="*/ 3 h 27"/>
                <a:gd name="T28" fmla="*/ 8 w 27"/>
                <a:gd name="T29" fmla="*/ 5 h 27"/>
                <a:gd name="T30" fmla="*/ 7 w 27"/>
                <a:gd name="T31" fmla="*/ 6 h 27"/>
                <a:gd name="T32" fmla="*/ 5 w 27"/>
                <a:gd name="T33" fmla="*/ 5 h 27"/>
                <a:gd name="T34" fmla="*/ 2 w 27"/>
                <a:gd name="T35" fmla="*/ 6 h 27"/>
                <a:gd name="T36" fmla="*/ 1 w 27"/>
                <a:gd name="T37" fmla="*/ 7 h 27"/>
                <a:gd name="T38" fmla="*/ 2 w 27"/>
                <a:gd name="T39" fmla="*/ 10 h 27"/>
                <a:gd name="T40" fmla="*/ 3 w 27"/>
                <a:gd name="T41" fmla="*/ 11 h 27"/>
                <a:gd name="T42" fmla="*/ 3 w 27"/>
                <a:gd name="T43" fmla="*/ 13 h 27"/>
                <a:gd name="T44" fmla="*/ 2 w 27"/>
                <a:gd name="T45" fmla="*/ 13 h 27"/>
                <a:gd name="T46" fmla="*/ 0 w 27"/>
                <a:gd name="T47" fmla="*/ 16 h 27"/>
                <a:gd name="T48" fmla="*/ 1 w 27"/>
                <a:gd name="T49" fmla="*/ 18 h 27"/>
                <a:gd name="T50" fmla="*/ 3 w 27"/>
                <a:gd name="T51" fmla="*/ 19 h 27"/>
                <a:gd name="T52" fmla="*/ 4 w 27"/>
                <a:gd name="T53" fmla="*/ 19 h 27"/>
                <a:gd name="T54" fmla="*/ 6 w 27"/>
                <a:gd name="T55" fmla="*/ 21 h 27"/>
                <a:gd name="T56" fmla="*/ 5 w 27"/>
                <a:gd name="T57" fmla="*/ 22 h 27"/>
                <a:gd name="T58" fmla="*/ 6 w 27"/>
                <a:gd name="T59" fmla="*/ 25 h 27"/>
                <a:gd name="T60" fmla="*/ 7 w 27"/>
                <a:gd name="T61" fmla="*/ 26 h 27"/>
                <a:gd name="T62" fmla="*/ 10 w 27"/>
                <a:gd name="T63" fmla="*/ 25 h 27"/>
                <a:gd name="T64" fmla="*/ 11 w 27"/>
                <a:gd name="T65" fmla="*/ 24 h 27"/>
                <a:gd name="T66" fmla="*/ 13 w 27"/>
                <a:gd name="T67" fmla="*/ 24 h 27"/>
                <a:gd name="T68" fmla="*/ 13 w 27"/>
                <a:gd name="T69" fmla="*/ 26 h 27"/>
                <a:gd name="T70" fmla="*/ 16 w 27"/>
                <a:gd name="T71" fmla="*/ 27 h 27"/>
                <a:gd name="T72" fmla="*/ 18 w 27"/>
                <a:gd name="T73" fmla="*/ 26 h 27"/>
                <a:gd name="T74" fmla="*/ 19 w 27"/>
                <a:gd name="T75" fmla="*/ 24 h 27"/>
                <a:gd name="T76" fmla="*/ 19 w 27"/>
                <a:gd name="T77" fmla="*/ 22 h 27"/>
                <a:gd name="T78" fmla="*/ 20 w 27"/>
                <a:gd name="T79" fmla="*/ 21 h 27"/>
                <a:gd name="T80" fmla="*/ 22 w 27"/>
                <a:gd name="T81" fmla="*/ 22 h 27"/>
                <a:gd name="T82" fmla="*/ 25 w 27"/>
                <a:gd name="T83" fmla="*/ 21 h 27"/>
                <a:gd name="T84" fmla="*/ 26 w 27"/>
                <a:gd name="T85" fmla="*/ 20 h 27"/>
                <a:gd name="T86" fmla="*/ 25 w 27"/>
                <a:gd name="T87" fmla="*/ 17 h 27"/>
                <a:gd name="T88" fmla="*/ 23 w 27"/>
                <a:gd name="T89" fmla="*/ 16 h 27"/>
                <a:gd name="T90" fmla="*/ 24 w 27"/>
                <a:gd name="T91" fmla="*/ 14 h 27"/>
                <a:gd name="T92" fmla="*/ 26 w 27"/>
                <a:gd name="T93" fmla="*/ 14 h 27"/>
                <a:gd name="T94" fmla="*/ 27 w 27"/>
                <a:gd name="T95" fmla="*/ 11 h 27"/>
                <a:gd name="T96" fmla="*/ 26 w 27"/>
                <a:gd name="T97" fmla="*/ 9 h 27"/>
                <a:gd name="T98" fmla="*/ 15 w 27"/>
                <a:gd name="T99" fmla="*/ 19 h 27"/>
                <a:gd name="T100" fmla="*/ 8 w 27"/>
                <a:gd name="T101" fmla="*/ 15 h 27"/>
                <a:gd name="T102" fmla="*/ 12 w 27"/>
                <a:gd name="T103" fmla="*/ 9 h 27"/>
                <a:gd name="T104" fmla="*/ 18 w 27"/>
                <a:gd name="T105" fmla="*/ 12 h 27"/>
                <a:gd name="T106" fmla="*/ 15 w 27"/>
                <a:gd name="T107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" h="27">
                  <a:moveTo>
                    <a:pt x="26" y="9"/>
                  </a:moveTo>
                  <a:cubicBezTo>
                    <a:pt x="26" y="8"/>
                    <a:pt x="25" y="8"/>
                    <a:pt x="24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7"/>
                    <a:pt x="21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7" y="1"/>
                    <a:pt x="17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3" y="5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10"/>
                    <a:pt x="2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20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3"/>
                    <a:pt x="5" y="24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10" y="26"/>
                    <a:pt x="10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7"/>
                    <a:pt x="15" y="27"/>
                    <a:pt x="16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0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3"/>
                    <a:pt x="24" y="22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4" y="15"/>
                    <a:pt x="24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2"/>
                    <a:pt x="27" y="11"/>
                  </a:cubicBezTo>
                  <a:lnTo>
                    <a:pt x="26" y="9"/>
                  </a:lnTo>
                  <a:close/>
                  <a:moveTo>
                    <a:pt x="15" y="19"/>
                  </a:moveTo>
                  <a:cubicBezTo>
                    <a:pt x="12" y="19"/>
                    <a:pt x="9" y="18"/>
                    <a:pt x="8" y="15"/>
                  </a:cubicBezTo>
                  <a:cubicBezTo>
                    <a:pt x="8" y="12"/>
                    <a:pt x="9" y="9"/>
                    <a:pt x="12" y="9"/>
                  </a:cubicBezTo>
                  <a:cubicBezTo>
                    <a:pt x="15" y="8"/>
                    <a:pt x="18" y="10"/>
                    <a:pt x="18" y="12"/>
                  </a:cubicBezTo>
                  <a:cubicBezTo>
                    <a:pt x="19" y="15"/>
                    <a:pt x="17" y="18"/>
                    <a:pt x="15" y="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9" name="Freeform 226"/>
            <p:cNvSpPr>
              <a:spLocks noEditPoints="1"/>
            </p:cNvSpPr>
            <p:nvPr/>
          </p:nvSpPr>
          <p:spPr bwMode="auto">
            <a:xfrm>
              <a:off x="3243263" y="1613493"/>
              <a:ext cx="69056" cy="72629"/>
            </a:xfrm>
            <a:custGeom>
              <a:avLst/>
              <a:gdLst>
                <a:gd name="T0" fmla="*/ 26 w 27"/>
                <a:gd name="T1" fmla="*/ 10 h 28"/>
                <a:gd name="T2" fmla="*/ 24 w 27"/>
                <a:gd name="T3" fmla="*/ 8 h 28"/>
                <a:gd name="T4" fmla="*/ 22 w 27"/>
                <a:gd name="T5" fmla="*/ 9 h 28"/>
                <a:gd name="T6" fmla="*/ 21 w 27"/>
                <a:gd name="T7" fmla="*/ 7 h 28"/>
                <a:gd name="T8" fmla="*/ 22 w 27"/>
                <a:gd name="T9" fmla="*/ 6 h 28"/>
                <a:gd name="T10" fmla="*/ 21 w 27"/>
                <a:gd name="T11" fmla="*/ 3 h 28"/>
                <a:gd name="T12" fmla="*/ 19 w 27"/>
                <a:gd name="T13" fmla="*/ 2 h 28"/>
                <a:gd name="T14" fmla="*/ 17 w 27"/>
                <a:gd name="T15" fmla="*/ 3 h 28"/>
                <a:gd name="T16" fmla="*/ 16 w 27"/>
                <a:gd name="T17" fmla="*/ 4 h 28"/>
                <a:gd name="T18" fmla="*/ 14 w 27"/>
                <a:gd name="T19" fmla="*/ 4 h 28"/>
                <a:gd name="T20" fmla="*/ 13 w 27"/>
                <a:gd name="T21" fmla="*/ 2 h 28"/>
                <a:gd name="T22" fmla="*/ 11 w 27"/>
                <a:gd name="T23" fmla="*/ 1 h 28"/>
                <a:gd name="T24" fmla="*/ 9 w 27"/>
                <a:gd name="T25" fmla="*/ 1 h 28"/>
                <a:gd name="T26" fmla="*/ 8 w 27"/>
                <a:gd name="T27" fmla="*/ 3 h 28"/>
                <a:gd name="T28" fmla="*/ 8 w 27"/>
                <a:gd name="T29" fmla="*/ 5 h 28"/>
                <a:gd name="T30" fmla="*/ 6 w 27"/>
                <a:gd name="T31" fmla="*/ 6 h 28"/>
                <a:gd name="T32" fmla="*/ 5 w 27"/>
                <a:gd name="T33" fmla="*/ 5 h 28"/>
                <a:gd name="T34" fmla="*/ 2 w 27"/>
                <a:gd name="T35" fmla="*/ 6 h 28"/>
                <a:gd name="T36" fmla="*/ 1 w 27"/>
                <a:gd name="T37" fmla="*/ 8 h 28"/>
                <a:gd name="T38" fmla="*/ 2 w 27"/>
                <a:gd name="T39" fmla="*/ 11 h 28"/>
                <a:gd name="T40" fmla="*/ 3 w 27"/>
                <a:gd name="T41" fmla="*/ 11 h 28"/>
                <a:gd name="T42" fmla="*/ 3 w 27"/>
                <a:gd name="T43" fmla="*/ 14 h 28"/>
                <a:gd name="T44" fmla="*/ 1 w 27"/>
                <a:gd name="T45" fmla="*/ 14 h 28"/>
                <a:gd name="T46" fmla="*/ 0 w 27"/>
                <a:gd name="T47" fmla="*/ 16 h 28"/>
                <a:gd name="T48" fmla="*/ 0 w 27"/>
                <a:gd name="T49" fmla="*/ 18 h 28"/>
                <a:gd name="T50" fmla="*/ 3 w 27"/>
                <a:gd name="T51" fmla="*/ 20 h 28"/>
                <a:gd name="T52" fmla="*/ 4 w 27"/>
                <a:gd name="T53" fmla="*/ 19 h 28"/>
                <a:gd name="T54" fmla="*/ 6 w 27"/>
                <a:gd name="T55" fmla="*/ 21 h 28"/>
                <a:gd name="T56" fmla="*/ 5 w 27"/>
                <a:gd name="T57" fmla="*/ 22 h 28"/>
                <a:gd name="T58" fmla="*/ 5 w 27"/>
                <a:gd name="T59" fmla="*/ 25 h 28"/>
                <a:gd name="T60" fmla="*/ 7 w 27"/>
                <a:gd name="T61" fmla="*/ 26 h 28"/>
                <a:gd name="T62" fmla="*/ 10 w 27"/>
                <a:gd name="T63" fmla="*/ 25 h 28"/>
                <a:gd name="T64" fmla="*/ 11 w 27"/>
                <a:gd name="T65" fmla="*/ 24 h 28"/>
                <a:gd name="T66" fmla="*/ 13 w 27"/>
                <a:gd name="T67" fmla="*/ 24 h 28"/>
                <a:gd name="T68" fmla="*/ 13 w 27"/>
                <a:gd name="T69" fmla="*/ 26 h 28"/>
                <a:gd name="T70" fmla="*/ 15 w 27"/>
                <a:gd name="T71" fmla="*/ 27 h 28"/>
                <a:gd name="T72" fmla="*/ 18 w 27"/>
                <a:gd name="T73" fmla="*/ 27 h 28"/>
                <a:gd name="T74" fmla="*/ 19 w 27"/>
                <a:gd name="T75" fmla="*/ 25 h 28"/>
                <a:gd name="T76" fmla="*/ 18 w 27"/>
                <a:gd name="T77" fmla="*/ 23 h 28"/>
                <a:gd name="T78" fmla="*/ 20 w 27"/>
                <a:gd name="T79" fmla="*/ 22 h 28"/>
                <a:gd name="T80" fmla="*/ 22 w 27"/>
                <a:gd name="T81" fmla="*/ 23 h 28"/>
                <a:gd name="T82" fmla="*/ 24 w 27"/>
                <a:gd name="T83" fmla="*/ 22 h 28"/>
                <a:gd name="T84" fmla="*/ 25 w 27"/>
                <a:gd name="T85" fmla="*/ 20 h 28"/>
                <a:gd name="T86" fmla="*/ 25 w 27"/>
                <a:gd name="T87" fmla="*/ 17 h 28"/>
                <a:gd name="T88" fmla="*/ 23 w 27"/>
                <a:gd name="T89" fmla="*/ 16 h 28"/>
                <a:gd name="T90" fmla="*/ 23 w 27"/>
                <a:gd name="T91" fmla="*/ 15 h 28"/>
                <a:gd name="T92" fmla="*/ 25 w 27"/>
                <a:gd name="T93" fmla="*/ 14 h 28"/>
                <a:gd name="T94" fmla="*/ 27 w 27"/>
                <a:gd name="T95" fmla="*/ 12 h 28"/>
                <a:gd name="T96" fmla="*/ 26 w 27"/>
                <a:gd name="T97" fmla="*/ 10 h 28"/>
                <a:gd name="T98" fmla="*/ 14 w 27"/>
                <a:gd name="T99" fmla="*/ 19 h 28"/>
                <a:gd name="T100" fmla="*/ 8 w 27"/>
                <a:gd name="T101" fmla="*/ 15 h 28"/>
                <a:gd name="T102" fmla="*/ 12 w 27"/>
                <a:gd name="T103" fmla="*/ 9 h 28"/>
                <a:gd name="T104" fmla="*/ 18 w 27"/>
                <a:gd name="T105" fmla="*/ 13 h 28"/>
                <a:gd name="T106" fmla="*/ 14 w 27"/>
                <a:gd name="T10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" h="28">
                  <a:moveTo>
                    <a:pt x="26" y="10"/>
                  </a:moveTo>
                  <a:cubicBezTo>
                    <a:pt x="26" y="9"/>
                    <a:pt x="25" y="8"/>
                    <a:pt x="24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8"/>
                    <a:pt x="21" y="8"/>
                    <a:pt x="21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5"/>
                    <a:pt x="22" y="4"/>
                    <a:pt x="21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2"/>
                    <a:pt x="8" y="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6"/>
                    <a:pt x="6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10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2" y="20"/>
                    <a:pt x="3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20"/>
                    <a:pt x="5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3"/>
                    <a:pt x="4" y="25"/>
                    <a:pt x="5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7"/>
                    <a:pt x="9" y="26"/>
                    <a:pt x="10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2" y="24"/>
                    <a:pt x="13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28"/>
                    <a:pt x="15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20" y="22"/>
                    <a:pt x="20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4" y="23"/>
                    <a:pt x="24" y="2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7" y="13"/>
                    <a:pt x="27" y="12"/>
                  </a:cubicBezTo>
                  <a:lnTo>
                    <a:pt x="26" y="10"/>
                  </a:lnTo>
                  <a:close/>
                  <a:moveTo>
                    <a:pt x="14" y="19"/>
                  </a:moveTo>
                  <a:cubicBezTo>
                    <a:pt x="12" y="20"/>
                    <a:pt x="9" y="18"/>
                    <a:pt x="8" y="15"/>
                  </a:cubicBezTo>
                  <a:cubicBezTo>
                    <a:pt x="7" y="13"/>
                    <a:pt x="9" y="10"/>
                    <a:pt x="12" y="9"/>
                  </a:cubicBezTo>
                  <a:cubicBezTo>
                    <a:pt x="15" y="8"/>
                    <a:pt x="17" y="10"/>
                    <a:pt x="18" y="13"/>
                  </a:cubicBezTo>
                  <a:cubicBezTo>
                    <a:pt x="19" y="16"/>
                    <a:pt x="17" y="18"/>
                    <a:pt x="14" y="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0" name="Freeform 227"/>
            <p:cNvSpPr>
              <a:spLocks noEditPoints="1"/>
            </p:cNvSpPr>
            <p:nvPr/>
          </p:nvSpPr>
          <p:spPr bwMode="auto">
            <a:xfrm>
              <a:off x="3011090" y="2357634"/>
              <a:ext cx="100013" cy="100013"/>
            </a:xfrm>
            <a:custGeom>
              <a:avLst/>
              <a:gdLst>
                <a:gd name="T0" fmla="*/ 38 w 39"/>
                <a:gd name="T1" fmla="*/ 14 h 39"/>
                <a:gd name="T2" fmla="*/ 35 w 39"/>
                <a:gd name="T3" fmla="*/ 12 h 39"/>
                <a:gd name="T4" fmla="*/ 32 w 39"/>
                <a:gd name="T5" fmla="*/ 13 h 39"/>
                <a:gd name="T6" fmla="*/ 31 w 39"/>
                <a:gd name="T7" fmla="*/ 10 h 39"/>
                <a:gd name="T8" fmla="*/ 32 w 39"/>
                <a:gd name="T9" fmla="*/ 8 h 39"/>
                <a:gd name="T10" fmla="*/ 31 w 39"/>
                <a:gd name="T11" fmla="*/ 4 h 39"/>
                <a:gd name="T12" fmla="*/ 29 w 39"/>
                <a:gd name="T13" fmla="*/ 3 h 39"/>
                <a:gd name="T14" fmla="*/ 25 w 39"/>
                <a:gd name="T15" fmla="*/ 4 h 39"/>
                <a:gd name="T16" fmla="*/ 23 w 39"/>
                <a:gd name="T17" fmla="*/ 6 h 39"/>
                <a:gd name="T18" fmla="*/ 21 w 39"/>
                <a:gd name="T19" fmla="*/ 5 h 39"/>
                <a:gd name="T20" fmla="*/ 20 w 39"/>
                <a:gd name="T21" fmla="*/ 3 h 39"/>
                <a:gd name="T22" fmla="*/ 17 w 39"/>
                <a:gd name="T23" fmla="*/ 1 h 39"/>
                <a:gd name="T24" fmla="*/ 14 w 39"/>
                <a:gd name="T25" fmla="*/ 2 h 39"/>
                <a:gd name="T26" fmla="*/ 12 w 39"/>
                <a:gd name="T27" fmla="*/ 5 h 39"/>
                <a:gd name="T28" fmla="*/ 12 w 39"/>
                <a:gd name="T29" fmla="*/ 7 h 39"/>
                <a:gd name="T30" fmla="*/ 10 w 39"/>
                <a:gd name="T31" fmla="*/ 9 h 39"/>
                <a:gd name="T32" fmla="*/ 8 w 39"/>
                <a:gd name="T33" fmla="*/ 8 h 39"/>
                <a:gd name="T34" fmla="*/ 4 w 39"/>
                <a:gd name="T35" fmla="*/ 9 h 39"/>
                <a:gd name="T36" fmla="*/ 3 w 39"/>
                <a:gd name="T37" fmla="*/ 11 h 39"/>
                <a:gd name="T38" fmla="*/ 4 w 39"/>
                <a:gd name="T39" fmla="*/ 15 h 39"/>
                <a:gd name="T40" fmla="*/ 5 w 39"/>
                <a:gd name="T41" fmla="*/ 16 h 39"/>
                <a:gd name="T42" fmla="*/ 5 w 39"/>
                <a:gd name="T43" fmla="*/ 19 h 39"/>
                <a:gd name="T44" fmla="*/ 3 w 39"/>
                <a:gd name="T45" fmla="*/ 20 h 39"/>
                <a:gd name="T46" fmla="*/ 1 w 39"/>
                <a:gd name="T47" fmla="*/ 23 h 39"/>
                <a:gd name="T48" fmla="*/ 2 w 39"/>
                <a:gd name="T49" fmla="*/ 26 h 39"/>
                <a:gd name="T50" fmla="*/ 5 w 39"/>
                <a:gd name="T51" fmla="*/ 28 h 39"/>
                <a:gd name="T52" fmla="*/ 7 w 39"/>
                <a:gd name="T53" fmla="*/ 28 h 39"/>
                <a:gd name="T54" fmla="*/ 9 w 39"/>
                <a:gd name="T55" fmla="*/ 30 h 39"/>
                <a:gd name="T56" fmla="*/ 8 w 39"/>
                <a:gd name="T57" fmla="*/ 32 h 39"/>
                <a:gd name="T58" fmla="*/ 9 w 39"/>
                <a:gd name="T59" fmla="*/ 36 h 39"/>
                <a:gd name="T60" fmla="*/ 11 w 39"/>
                <a:gd name="T61" fmla="*/ 37 h 39"/>
                <a:gd name="T62" fmla="*/ 15 w 39"/>
                <a:gd name="T63" fmla="*/ 36 h 39"/>
                <a:gd name="T64" fmla="*/ 16 w 39"/>
                <a:gd name="T65" fmla="*/ 34 h 39"/>
                <a:gd name="T66" fmla="*/ 19 w 39"/>
                <a:gd name="T67" fmla="*/ 35 h 39"/>
                <a:gd name="T68" fmla="*/ 20 w 39"/>
                <a:gd name="T69" fmla="*/ 37 h 39"/>
                <a:gd name="T70" fmla="*/ 23 w 39"/>
                <a:gd name="T71" fmla="*/ 39 h 39"/>
                <a:gd name="T72" fmla="*/ 26 w 39"/>
                <a:gd name="T73" fmla="*/ 38 h 39"/>
                <a:gd name="T74" fmla="*/ 28 w 39"/>
                <a:gd name="T75" fmla="*/ 35 h 39"/>
                <a:gd name="T76" fmla="*/ 27 w 39"/>
                <a:gd name="T77" fmla="*/ 32 h 39"/>
                <a:gd name="T78" fmla="*/ 30 w 39"/>
                <a:gd name="T79" fmla="*/ 31 h 39"/>
                <a:gd name="T80" fmla="*/ 32 w 39"/>
                <a:gd name="T81" fmla="*/ 32 h 39"/>
                <a:gd name="T82" fmla="*/ 36 w 39"/>
                <a:gd name="T83" fmla="*/ 31 h 39"/>
                <a:gd name="T84" fmla="*/ 37 w 39"/>
                <a:gd name="T85" fmla="*/ 29 h 39"/>
                <a:gd name="T86" fmla="*/ 36 w 39"/>
                <a:gd name="T87" fmla="*/ 25 h 39"/>
                <a:gd name="T88" fmla="*/ 34 w 39"/>
                <a:gd name="T89" fmla="*/ 23 h 39"/>
                <a:gd name="T90" fmla="*/ 34 w 39"/>
                <a:gd name="T91" fmla="*/ 21 h 39"/>
                <a:gd name="T92" fmla="*/ 37 w 39"/>
                <a:gd name="T93" fmla="*/ 20 h 39"/>
                <a:gd name="T94" fmla="*/ 39 w 39"/>
                <a:gd name="T95" fmla="*/ 17 h 39"/>
                <a:gd name="T96" fmla="*/ 38 w 39"/>
                <a:gd name="T97" fmla="*/ 14 h 39"/>
                <a:gd name="T98" fmla="*/ 21 w 39"/>
                <a:gd name="T99" fmla="*/ 27 h 39"/>
                <a:gd name="T100" fmla="*/ 13 w 39"/>
                <a:gd name="T101" fmla="*/ 22 h 39"/>
                <a:gd name="T102" fmla="*/ 18 w 39"/>
                <a:gd name="T103" fmla="*/ 13 h 39"/>
                <a:gd name="T104" fmla="*/ 27 w 39"/>
                <a:gd name="T105" fmla="*/ 18 h 39"/>
                <a:gd name="T106" fmla="*/ 21 w 39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8" y="14"/>
                  </a:moveTo>
                  <a:cubicBezTo>
                    <a:pt x="38" y="12"/>
                    <a:pt x="36" y="11"/>
                    <a:pt x="35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2"/>
                    <a:pt x="31" y="11"/>
                    <a:pt x="31" y="1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7"/>
                    <a:pt x="32" y="5"/>
                    <a:pt x="31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2"/>
                    <a:pt x="26" y="2"/>
                    <a:pt x="25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5"/>
                    <a:pt x="21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"/>
                    <a:pt x="18" y="0"/>
                    <a:pt x="17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2"/>
                    <a:pt x="11" y="3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8"/>
                    <a:pt x="10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5" y="7"/>
                    <a:pt x="4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3"/>
                    <a:pt x="2" y="14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8"/>
                    <a:pt x="5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0"/>
                    <a:pt x="0" y="22"/>
                    <a:pt x="1" y="23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8"/>
                    <a:pt x="3" y="28"/>
                    <a:pt x="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3"/>
                    <a:pt x="7" y="35"/>
                    <a:pt x="9" y="36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3" y="38"/>
                    <a:pt x="14" y="38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5"/>
                    <a:pt x="18" y="35"/>
                    <a:pt x="19" y="35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9"/>
                    <a:pt x="22" y="39"/>
                    <a:pt x="23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8" y="38"/>
                    <a:pt x="28" y="37"/>
                    <a:pt x="28" y="35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2"/>
                    <a:pt x="29" y="31"/>
                    <a:pt x="30" y="31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3"/>
                    <a:pt x="35" y="32"/>
                    <a:pt x="36" y="31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7"/>
                    <a:pt x="38" y="26"/>
                    <a:pt x="36" y="2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9" y="20"/>
                    <a:pt x="39" y="18"/>
                    <a:pt x="39" y="17"/>
                  </a:cubicBezTo>
                  <a:lnTo>
                    <a:pt x="38" y="14"/>
                  </a:lnTo>
                  <a:close/>
                  <a:moveTo>
                    <a:pt x="21" y="27"/>
                  </a:moveTo>
                  <a:cubicBezTo>
                    <a:pt x="17" y="28"/>
                    <a:pt x="14" y="26"/>
                    <a:pt x="13" y="22"/>
                  </a:cubicBezTo>
                  <a:cubicBezTo>
                    <a:pt x="12" y="18"/>
                    <a:pt x="14" y="14"/>
                    <a:pt x="18" y="13"/>
                  </a:cubicBezTo>
                  <a:cubicBezTo>
                    <a:pt x="22" y="12"/>
                    <a:pt x="26" y="14"/>
                    <a:pt x="27" y="18"/>
                  </a:cubicBezTo>
                  <a:cubicBezTo>
                    <a:pt x="28" y="22"/>
                    <a:pt x="25" y="26"/>
                    <a:pt x="2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1" name="Freeform 228"/>
            <p:cNvSpPr>
              <a:spLocks noEditPoints="1"/>
            </p:cNvSpPr>
            <p:nvPr/>
          </p:nvSpPr>
          <p:spPr bwMode="auto">
            <a:xfrm>
              <a:off x="2650331" y="1746843"/>
              <a:ext cx="141684" cy="141685"/>
            </a:xfrm>
            <a:custGeom>
              <a:avLst/>
              <a:gdLst>
                <a:gd name="T0" fmla="*/ 54 w 55"/>
                <a:gd name="T1" fmla="*/ 18 h 55"/>
                <a:gd name="T2" fmla="*/ 49 w 55"/>
                <a:gd name="T3" fmla="*/ 16 h 55"/>
                <a:gd name="T4" fmla="*/ 45 w 55"/>
                <a:gd name="T5" fmla="*/ 17 h 55"/>
                <a:gd name="T6" fmla="*/ 43 w 55"/>
                <a:gd name="T7" fmla="*/ 14 h 55"/>
                <a:gd name="T8" fmla="*/ 45 w 55"/>
                <a:gd name="T9" fmla="*/ 10 h 55"/>
                <a:gd name="T10" fmla="*/ 44 w 55"/>
                <a:gd name="T11" fmla="*/ 5 h 55"/>
                <a:gd name="T12" fmla="*/ 40 w 55"/>
                <a:gd name="T13" fmla="*/ 3 h 55"/>
                <a:gd name="T14" fmla="*/ 35 w 55"/>
                <a:gd name="T15" fmla="*/ 4 h 55"/>
                <a:gd name="T16" fmla="*/ 33 w 55"/>
                <a:gd name="T17" fmla="*/ 7 h 55"/>
                <a:gd name="T18" fmla="*/ 29 w 55"/>
                <a:gd name="T19" fmla="*/ 7 h 55"/>
                <a:gd name="T20" fmla="*/ 28 w 55"/>
                <a:gd name="T21" fmla="*/ 3 h 55"/>
                <a:gd name="T22" fmla="*/ 23 w 55"/>
                <a:gd name="T23" fmla="*/ 0 h 55"/>
                <a:gd name="T24" fmla="*/ 19 w 55"/>
                <a:gd name="T25" fmla="*/ 1 h 55"/>
                <a:gd name="T26" fmla="*/ 16 w 55"/>
                <a:gd name="T27" fmla="*/ 6 h 55"/>
                <a:gd name="T28" fmla="*/ 17 w 55"/>
                <a:gd name="T29" fmla="*/ 9 h 55"/>
                <a:gd name="T30" fmla="*/ 14 w 55"/>
                <a:gd name="T31" fmla="*/ 12 h 55"/>
                <a:gd name="T32" fmla="*/ 11 w 55"/>
                <a:gd name="T33" fmla="*/ 10 h 55"/>
                <a:gd name="T34" fmla="*/ 5 w 55"/>
                <a:gd name="T35" fmla="*/ 11 h 55"/>
                <a:gd name="T36" fmla="*/ 3 w 55"/>
                <a:gd name="T37" fmla="*/ 15 h 55"/>
                <a:gd name="T38" fmla="*/ 5 w 55"/>
                <a:gd name="T39" fmla="*/ 20 h 55"/>
                <a:gd name="T40" fmla="*/ 7 w 55"/>
                <a:gd name="T41" fmla="*/ 22 h 55"/>
                <a:gd name="T42" fmla="*/ 7 w 55"/>
                <a:gd name="T43" fmla="*/ 26 h 55"/>
                <a:gd name="T44" fmla="*/ 4 w 55"/>
                <a:gd name="T45" fmla="*/ 27 h 55"/>
                <a:gd name="T46" fmla="*/ 1 w 55"/>
                <a:gd name="T47" fmla="*/ 32 h 55"/>
                <a:gd name="T48" fmla="*/ 2 w 55"/>
                <a:gd name="T49" fmla="*/ 36 h 55"/>
                <a:gd name="T50" fmla="*/ 6 w 55"/>
                <a:gd name="T51" fmla="*/ 39 h 55"/>
                <a:gd name="T52" fmla="*/ 9 w 55"/>
                <a:gd name="T53" fmla="*/ 38 h 55"/>
                <a:gd name="T54" fmla="*/ 12 w 55"/>
                <a:gd name="T55" fmla="*/ 41 h 55"/>
                <a:gd name="T56" fmla="*/ 10 w 55"/>
                <a:gd name="T57" fmla="*/ 44 h 55"/>
                <a:gd name="T58" fmla="*/ 12 w 55"/>
                <a:gd name="T59" fmla="*/ 49 h 55"/>
                <a:gd name="T60" fmla="*/ 16 w 55"/>
                <a:gd name="T61" fmla="*/ 52 h 55"/>
                <a:gd name="T62" fmla="*/ 21 w 55"/>
                <a:gd name="T63" fmla="*/ 50 h 55"/>
                <a:gd name="T64" fmla="*/ 23 w 55"/>
                <a:gd name="T65" fmla="*/ 47 h 55"/>
                <a:gd name="T66" fmla="*/ 27 w 55"/>
                <a:gd name="T67" fmla="*/ 48 h 55"/>
                <a:gd name="T68" fmla="*/ 28 w 55"/>
                <a:gd name="T69" fmla="*/ 51 h 55"/>
                <a:gd name="T70" fmla="*/ 32 w 55"/>
                <a:gd name="T71" fmla="*/ 54 h 55"/>
                <a:gd name="T72" fmla="*/ 36 w 55"/>
                <a:gd name="T73" fmla="*/ 53 h 55"/>
                <a:gd name="T74" fmla="*/ 39 w 55"/>
                <a:gd name="T75" fmla="*/ 49 h 55"/>
                <a:gd name="T76" fmla="*/ 38 w 55"/>
                <a:gd name="T77" fmla="*/ 45 h 55"/>
                <a:gd name="T78" fmla="*/ 41 w 55"/>
                <a:gd name="T79" fmla="*/ 42 h 55"/>
                <a:gd name="T80" fmla="*/ 45 w 55"/>
                <a:gd name="T81" fmla="*/ 44 h 55"/>
                <a:gd name="T82" fmla="*/ 50 w 55"/>
                <a:gd name="T83" fmla="*/ 43 h 55"/>
                <a:gd name="T84" fmla="*/ 52 w 55"/>
                <a:gd name="T85" fmla="*/ 39 h 55"/>
                <a:gd name="T86" fmla="*/ 51 w 55"/>
                <a:gd name="T87" fmla="*/ 34 h 55"/>
                <a:gd name="T88" fmla="*/ 47 w 55"/>
                <a:gd name="T89" fmla="*/ 32 h 55"/>
                <a:gd name="T90" fmla="*/ 48 w 55"/>
                <a:gd name="T91" fmla="*/ 28 h 55"/>
                <a:gd name="T92" fmla="*/ 52 w 55"/>
                <a:gd name="T93" fmla="*/ 27 h 55"/>
                <a:gd name="T94" fmla="*/ 55 w 55"/>
                <a:gd name="T95" fmla="*/ 23 h 55"/>
                <a:gd name="T96" fmla="*/ 54 w 55"/>
                <a:gd name="T97" fmla="*/ 18 h 55"/>
                <a:gd name="T98" fmla="*/ 30 w 55"/>
                <a:gd name="T99" fmla="*/ 37 h 55"/>
                <a:gd name="T100" fmla="*/ 17 w 55"/>
                <a:gd name="T101" fmla="*/ 30 h 55"/>
                <a:gd name="T102" fmla="*/ 25 w 55"/>
                <a:gd name="T103" fmla="*/ 17 h 55"/>
                <a:gd name="T104" fmla="*/ 37 w 55"/>
                <a:gd name="T105" fmla="*/ 25 h 55"/>
                <a:gd name="T106" fmla="*/ 30 w 55"/>
                <a:gd name="T107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" h="55">
                  <a:moveTo>
                    <a:pt x="54" y="18"/>
                  </a:moveTo>
                  <a:cubicBezTo>
                    <a:pt x="53" y="16"/>
                    <a:pt x="51" y="15"/>
                    <a:pt x="49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4" y="16"/>
                    <a:pt x="44" y="15"/>
                    <a:pt x="43" y="14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8"/>
                    <a:pt x="45" y="6"/>
                    <a:pt x="44" y="5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8" y="2"/>
                    <a:pt x="36" y="2"/>
                    <a:pt x="35" y="4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1" y="7"/>
                    <a:pt x="30" y="7"/>
                    <a:pt x="29" y="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2"/>
                    <a:pt x="16" y="4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10"/>
                    <a:pt x="15" y="11"/>
                    <a:pt x="14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9"/>
                    <a:pt x="7" y="9"/>
                    <a:pt x="5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7"/>
                    <a:pt x="3" y="19"/>
                    <a:pt x="5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7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28"/>
                    <a:pt x="0" y="30"/>
                    <a:pt x="1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8"/>
                    <a:pt x="4" y="39"/>
                    <a:pt x="6" y="3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9"/>
                    <a:pt x="11" y="40"/>
                    <a:pt x="12" y="41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6"/>
                    <a:pt x="10" y="48"/>
                    <a:pt x="12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7" y="53"/>
                    <a:pt x="20" y="52"/>
                    <a:pt x="21" y="50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8"/>
                    <a:pt x="25" y="48"/>
                    <a:pt x="27" y="48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3"/>
                    <a:pt x="30" y="55"/>
                    <a:pt x="32" y="54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8" y="53"/>
                    <a:pt x="40" y="51"/>
                    <a:pt x="39" y="49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9" y="44"/>
                    <a:pt x="41" y="43"/>
                    <a:pt x="41" y="42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7" y="45"/>
                    <a:pt x="49" y="45"/>
                    <a:pt x="50" y="43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3" y="38"/>
                    <a:pt x="53" y="35"/>
                    <a:pt x="51" y="34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1"/>
                    <a:pt x="48" y="30"/>
                    <a:pt x="48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5" y="25"/>
                    <a:pt x="55" y="23"/>
                  </a:cubicBezTo>
                  <a:lnTo>
                    <a:pt x="54" y="18"/>
                  </a:lnTo>
                  <a:close/>
                  <a:moveTo>
                    <a:pt x="30" y="37"/>
                  </a:moveTo>
                  <a:cubicBezTo>
                    <a:pt x="24" y="39"/>
                    <a:pt x="19" y="35"/>
                    <a:pt x="17" y="30"/>
                  </a:cubicBezTo>
                  <a:cubicBezTo>
                    <a:pt x="16" y="24"/>
                    <a:pt x="19" y="19"/>
                    <a:pt x="25" y="17"/>
                  </a:cubicBezTo>
                  <a:cubicBezTo>
                    <a:pt x="30" y="16"/>
                    <a:pt x="36" y="19"/>
                    <a:pt x="37" y="25"/>
                  </a:cubicBezTo>
                  <a:cubicBezTo>
                    <a:pt x="39" y="30"/>
                    <a:pt x="35" y="36"/>
                    <a:pt x="30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2" name="Freeform 229"/>
            <p:cNvSpPr>
              <a:spLocks noEditPoints="1"/>
            </p:cNvSpPr>
            <p:nvPr/>
          </p:nvSpPr>
          <p:spPr bwMode="auto">
            <a:xfrm>
              <a:off x="2995612" y="1338459"/>
              <a:ext cx="100013" cy="100013"/>
            </a:xfrm>
            <a:custGeom>
              <a:avLst/>
              <a:gdLst>
                <a:gd name="T0" fmla="*/ 38 w 39"/>
                <a:gd name="T1" fmla="*/ 13 h 39"/>
                <a:gd name="T2" fmla="*/ 34 w 39"/>
                <a:gd name="T3" fmla="*/ 11 h 39"/>
                <a:gd name="T4" fmla="*/ 31 w 39"/>
                <a:gd name="T5" fmla="*/ 12 h 39"/>
                <a:gd name="T6" fmla="*/ 30 w 39"/>
                <a:gd name="T7" fmla="*/ 10 h 39"/>
                <a:gd name="T8" fmla="*/ 31 w 39"/>
                <a:gd name="T9" fmla="*/ 7 h 39"/>
                <a:gd name="T10" fmla="*/ 30 w 39"/>
                <a:gd name="T11" fmla="*/ 3 h 39"/>
                <a:gd name="T12" fmla="*/ 28 w 39"/>
                <a:gd name="T13" fmla="*/ 2 h 39"/>
                <a:gd name="T14" fmla="*/ 24 w 39"/>
                <a:gd name="T15" fmla="*/ 3 h 39"/>
                <a:gd name="T16" fmla="*/ 23 w 39"/>
                <a:gd name="T17" fmla="*/ 5 h 39"/>
                <a:gd name="T18" fmla="*/ 20 w 39"/>
                <a:gd name="T19" fmla="*/ 5 h 39"/>
                <a:gd name="T20" fmla="*/ 19 w 39"/>
                <a:gd name="T21" fmla="*/ 2 h 39"/>
                <a:gd name="T22" fmla="*/ 16 w 39"/>
                <a:gd name="T23" fmla="*/ 0 h 39"/>
                <a:gd name="T24" fmla="*/ 13 w 39"/>
                <a:gd name="T25" fmla="*/ 1 h 39"/>
                <a:gd name="T26" fmla="*/ 11 w 39"/>
                <a:gd name="T27" fmla="*/ 4 h 39"/>
                <a:gd name="T28" fmla="*/ 12 w 39"/>
                <a:gd name="T29" fmla="*/ 7 h 39"/>
                <a:gd name="T30" fmla="*/ 9 w 39"/>
                <a:gd name="T31" fmla="*/ 8 h 39"/>
                <a:gd name="T32" fmla="*/ 7 w 39"/>
                <a:gd name="T33" fmla="*/ 7 h 39"/>
                <a:gd name="T34" fmla="*/ 3 w 39"/>
                <a:gd name="T35" fmla="*/ 8 h 39"/>
                <a:gd name="T36" fmla="*/ 2 w 39"/>
                <a:gd name="T37" fmla="*/ 11 h 39"/>
                <a:gd name="T38" fmla="*/ 3 w 39"/>
                <a:gd name="T39" fmla="*/ 14 h 39"/>
                <a:gd name="T40" fmla="*/ 5 w 39"/>
                <a:gd name="T41" fmla="*/ 16 h 39"/>
                <a:gd name="T42" fmla="*/ 4 w 39"/>
                <a:gd name="T43" fmla="*/ 19 h 39"/>
                <a:gd name="T44" fmla="*/ 2 w 39"/>
                <a:gd name="T45" fmla="*/ 19 h 39"/>
                <a:gd name="T46" fmla="*/ 0 w 39"/>
                <a:gd name="T47" fmla="*/ 22 h 39"/>
                <a:gd name="T48" fmla="*/ 1 w 39"/>
                <a:gd name="T49" fmla="*/ 25 h 39"/>
                <a:gd name="T50" fmla="*/ 4 w 39"/>
                <a:gd name="T51" fmla="*/ 27 h 39"/>
                <a:gd name="T52" fmla="*/ 6 w 39"/>
                <a:gd name="T53" fmla="*/ 27 h 39"/>
                <a:gd name="T54" fmla="*/ 8 w 39"/>
                <a:gd name="T55" fmla="*/ 29 h 39"/>
                <a:gd name="T56" fmla="*/ 7 w 39"/>
                <a:gd name="T57" fmla="*/ 31 h 39"/>
                <a:gd name="T58" fmla="*/ 8 w 39"/>
                <a:gd name="T59" fmla="*/ 35 h 39"/>
                <a:gd name="T60" fmla="*/ 10 w 39"/>
                <a:gd name="T61" fmla="*/ 37 h 39"/>
                <a:gd name="T62" fmla="*/ 14 w 39"/>
                <a:gd name="T63" fmla="*/ 36 h 39"/>
                <a:gd name="T64" fmla="*/ 15 w 39"/>
                <a:gd name="T65" fmla="*/ 34 h 39"/>
                <a:gd name="T66" fmla="*/ 18 w 39"/>
                <a:gd name="T67" fmla="*/ 34 h 39"/>
                <a:gd name="T68" fmla="*/ 19 w 39"/>
                <a:gd name="T69" fmla="*/ 36 h 39"/>
                <a:gd name="T70" fmla="*/ 22 w 39"/>
                <a:gd name="T71" fmla="*/ 38 h 39"/>
                <a:gd name="T72" fmla="*/ 25 w 39"/>
                <a:gd name="T73" fmla="*/ 38 h 39"/>
                <a:gd name="T74" fmla="*/ 27 w 39"/>
                <a:gd name="T75" fmla="*/ 34 h 39"/>
                <a:gd name="T76" fmla="*/ 27 w 39"/>
                <a:gd name="T77" fmla="*/ 32 h 39"/>
                <a:gd name="T78" fmla="*/ 29 w 39"/>
                <a:gd name="T79" fmla="*/ 30 h 39"/>
                <a:gd name="T80" fmla="*/ 31 w 39"/>
                <a:gd name="T81" fmla="*/ 31 h 39"/>
                <a:gd name="T82" fmla="*/ 35 w 39"/>
                <a:gd name="T83" fmla="*/ 31 h 39"/>
                <a:gd name="T84" fmla="*/ 36 w 39"/>
                <a:gd name="T85" fmla="*/ 28 h 39"/>
                <a:gd name="T86" fmla="*/ 36 w 39"/>
                <a:gd name="T87" fmla="*/ 24 h 39"/>
                <a:gd name="T88" fmla="*/ 33 w 39"/>
                <a:gd name="T89" fmla="*/ 23 h 39"/>
                <a:gd name="T90" fmla="*/ 33 w 39"/>
                <a:gd name="T91" fmla="*/ 20 h 39"/>
                <a:gd name="T92" fmla="*/ 36 w 39"/>
                <a:gd name="T93" fmla="*/ 19 h 39"/>
                <a:gd name="T94" fmla="*/ 38 w 39"/>
                <a:gd name="T95" fmla="*/ 16 h 39"/>
                <a:gd name="T96" fmla="*/ 38 w 39"/>
                <a:gd name="T97" fmla="*/ 13 h 39"/>
                <a:gd name="T98" fmla="*/ 21 w 39"/>
                <a:gd name="T99" fmla="*/ 26 h 39"/>
                <a:gd name="T100" fmla="*/ 12 w 39"/>
                <a:gd name="T101" fmla="*/ 21 h 39"/>
                <a:gd name="T102" fmla="*/ 17 w 39"/>
                <a:gd name="T103" fmla="*/ 12 h 39"/>
                <a:gd name="T104" fmla="*/ 26 w 39"/>
                <a:gd name="T105" fmla="*/ 18 h 39"/>
                <a:gd name="T106" fmla="*/ 21 w 39"/>
                <a:gd name="T107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8" y="13"/>
                  </a:moveTo>
                  <a:cubicBezTo>
                    <a:pt x="37" y="12"/>
                    <a:pt x="36" y="11"/>
                    <a:pt x="34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0" y="10"/>
                    <a:pt x="30" y="10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2" y="4"/>
                    <a:pt x="30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5" y="2"/>
                    <a:pt x="24" y="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7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1"/>
                    <a:pt x="11" y="3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8"/>
                    <a:pt x="9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4" y="7"/>
                    <a:pt x="3" y="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1" y="14"/>
                    <a:pt x="3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7"/>
                    <a:pt x="4" y="18"/>
                    <a:pt x="4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0" y="2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7"/>
                    <a:pt x="3" y="28"/>
                    <a:pt x="4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7" y="29"/>
                    <a:pt x="8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2" y="37"/>
                    <a:pt x="13" y="37"/>
                    <a:pt x="14" y="36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7" y="34"/>
                    <a:pt x="18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8"/>
                    <a:pt x="21" y="39"/>
                    <a:pt x="22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7" y="37"/>
                    <a:pt x="28" y="36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1"/>
                    <a:pt x="28" y="31"/>
                    <a:pt x="29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2"/>
                    <a:pt x="34" y="32"/>
                    <a:pt x="35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7"/>
                    <a:pt x="37" y="25"/>
                    <a:pt x="36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9" y="18"/>
                    <a:pt x="38" y="16"/>
                  </a:cubicBezTo>
                  <a:lnTo>
                    <a:pt x="38" y="13"/>
                  </a:lnTo>
                  <a:close/>
                  <a:moveTo>
                    <a:pt x="21" y="26"/>
                  </a:moveTo>
                  <a:cubicBezTo>
                    <a:pt x="17" y="27"/>
                    <a:pt x="13" y="25"/>
                    <a:pt x="12" y="21"/>
                  </a:cubicBezTo>
                  <a:cubicBezTo>
                    <a:pt x="11" y="17"/>
                    <a:pt x="13" y="13"/>
                    <a:pt x="17" y="12"/>
                  </a:cubicBezTo>
                  <a:cubicBezTo>
                    <a:pt x="21" y="11"/>
                    <a:pt x="25" y="14"/>
                    <a:pt x="26" y="18"/>
                  </a:cubicBezTo>
                  <a:cubicBezTo>
                    <a:pt x="27" y="21"/>
                    <a:pt x="25" y="25"/>
                    <a:pt x="2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3" name="Freeform 230"/>
            <p:cNvSpPr>
              <a:spLocks noEditPoints="1"/>
            </p:cNvSpPr>
            <p:nvPr/>
          </p:nvSpPr>
          <p:spPr bwMode="auto">
            <a:xfrm>
              <a:off x="586978" y="2002828"/>
              <a:ext cx="53578" cy="51197"/>
            </a:xfrm>
            <a:custGeom>
              <a:avLst/>
              <a:gdLst>
                <a:gd name="T0" fmla="*/ 20 w 21"/>
                <a:gd name="T1" fmla="*/ 7 h 20"/>
                <a:gd name="T2" fmla="*/ 18 w 21"/>
                <a:gd name="T3" fmla="*/ 6 h 20"/>
                <a:gd name="T4" fmla="*/ 17 w 21"/>
                <a:gd name="T5" fmla="*/ 6 h 20"/>
                <a:gd name="T6" fmla="*/ 16 w 21"/>
                <a:gd name="T7" fmla="*/ 5 h 20"/>
                <a:gd name="T8" fmla="*/ 17 w 21"/>
                <a:gd name="T9" fmla="*/ 4 h 20"/>
                <a:gd name="T10" fmla="*/ 16 w 21"/>
                <a:gd name="T11" fmla="*/ 2 h 20"/>
                <a:gd name="T12" fmla="*/ 15 w 21"/>
                <a:gd name="T13" fmla="*/ 1 h 20"/>
                <a:gd name="T14" fmla="*/ 13 w 21"/>
                <a:gd name="T15" fmla="*/ 1 h 20"/>
                <a:gd name="T16" fmla="*/ 12 w 21"/>
                <a:gd name="T17" fmla="*/ 3 h 20"/>
                <a:gd name="T18" fmla="*/ 10 w 21"/>
                <a:gd name="T19" fmla="*/ 2 h 20"/>
                <a:gd name="T20" fmla="*/ 10 w 21"/>
                <a:gd name="T21" fmla="*/ 1 h 20"/>
                <a:gd name="T22" fmla="*/ 8 w 21"/>
                <a:gd name="T23" fmla="*/ 0 h 20"/>
                <a:gd name="T24" fmla="*/ 7 w 21"/>
                <a:gd name="T25" fmla="*/ 0 h 20"/>
                <a:gd name="T26" fmla="*/ 6 w 21"/>
                <a:gd name="T27" fmla="*/ 2 h 20"/>
                <a:gd name="T28" fmla="*/ 6 w 21"/>
                <a:gd name="T29" fmla="*/ 3 h 20"/>
                <a:gd name="T30" fmla="*/ 5 w 21"/>
                <a:gd name="T31" fmla="*/ 4 h 20"/>
                <a:gd name="T32" fmla="*/ 4 w 21"/>
                <a:gd name="T33" fmla="*/ 4 h 20"/>
                <a:gd name="T34" fmla="*/ 2 w 21"/>
                <a:gd name="T35" fmla="*/ 4 h 20"/>
                <a:gd name="T36" fmla="*/ 1 w 21"/>
                <a:gd name="T37" fmla="*/ 5 h 20"/>
                <a:gd name="T38" fmla="*/ 1 w 21"/>
                <a:gd name="T39" fmla="*/ 7 h 20"/>
                <a:gd name="T40" fmla="*/ 2 w 21"/>
                <a:gd name="T41" fmla="*/ 8 h 20"/>
                <a:gd name="T42" fmla="*/ 2 w 21"/>
                <a:gd name="T43" fmla="*/ 10 h 20"/>
                <a:gd name="T44" fmla="*/ 1 w 21"/>
                <a:gd name="T45" fmla="*/ 10 h 20"/>
                <a:gd name="T46" fmla="*/ 0 w 21"/>
                <a:gd name="T47" fmla="*/ 12 h 20"/>
                <a:gd name="T48" fmla="*/ 0 w 21"/>
                <a:gd name="T49" fmla="*/ 13 h 20"/>
                <a:gd name="T50" fmla="*/ 2 w 21"/>
                <a:gd name="T51" fmla="*/ 14 h 20"/>
                <a:gd name="T52" fmla="*/ 3 w 21"/>
                <a:gd name="T53" fmla="*/ 14 h 20"/>
                <a:gd name="T54" fmla="*/ 4 w 21"/>
                <a:gd name="T55" fmla="*/ 15 h 20"/>
                <a:gd name="T56" fmla="*/ 4 w 21"/>
                <a:gd name="T57" fmla="*/ 17 h 20"/>
                <a:gd name="T58" fmla="*/ 4 w 21"/>
                <a:gd name="T59" fmla="*/ 19 h 20"/>
                <a:gd name="T60" fmla="*/ 5 w 21"/>
                <a:gd name="T61" fmla="*/ 19 h 20"/>
                <a:gd name="T62" fmla="*/ 7 w 21"/>
                <a:gd name="T63" fmla="*/ 19 h 20"/>
                <a:gd name="T64" fmla="*/ 8 w 21"/>
                <a:gd name="T65" fmla="*/ 18 h 20"/>
                <a:gd name="T66" fmla="*/ 10 w 21"/>
                <a:gd name="T67" fmla="*/ 18 h 20"/>
                <a:gd name="T68" fmla="*/ 10 w 21"/>
                <a:gd name="T69" fmla="*/ 19 h 20"/>
                <a:gd name="T70" fmla="*/ 12 w 21"/>
                <a:gd name="T71" fmla="*/ 20 h 20"/>
                <a:gd name="T72" fmla="*/ 13 w 21"/>
                <a:gd name="T73" fmla="*/ 20 h 20"/>
                <a:gd name="T74" fmla="*/ 14 w 21"/>
                <a:gd name="T75" fmla="*/ 18 h 20"/>
                <a:gd name="T76" fmla="*/ 14 w 21"/>
                <a:gd name="T77" fmla="*/ 17 h 20"/>
                <a:gd name="T78" fmla="*/ 15 w 21"/>
                <a:gd name="T79" fmla="*/ 16 h 20"/>
                <a:gd name="T80" fmla="*/ 17 w 21"/>
                <a:gd name="T81" fmla="*/ 17 h 20"/>
                <a:gd name="T82" fmla="*/ 19 w 21"/>
                <a:gd name="T83" fmla="*/ 16 h 20"/>
                <a:gd name="T84" fmla="*/ 19 w 21"/>
                <a:gd name="T85" fmla="*/ 15 h 20"/>
                <a:gd name="T86" fmla="*/ 19 w 21"/>
                <a:gd name="T87" fmla="*/ 13 h 20"/>
                <a:gd name="T88" fmla="*/ 18 w 21"/>
                <a:gd name="T89" fmla="*/ 12 h 20"/>
                <a:gd name="T90" fmla="*/ 18 w 21"/>
                <a:gd name="T91" fmla="*/ 10 h 20"/>
                <a:gd name="T92" fmla="*/ 19 w 21"/>
                <a:gd name="T93" fmla="*/ 10 h 20"/>
                <a:gd name="T94" fmla="*/ 20 w 21"/>
                <a:gd name="T95" fmla="*/ 8 h 20"/>
                <a:gd name="T96" fmla="*/ 20 w 21"/>
                <a:gd name="T97" fmla="*/ 7 h 20"/>
                <a:gd name="T98" fmla="*/ 11 w 21"/>
                <a:gd name="T99" fmla="*/ 14 h 20"/>
                <a:gd name="T100" fmla="*/ 6 w 21"/>
                <a:gd name="T101" fmla="*/ 11 h 20"/>
                <a:gd name="T102" fmla="*/ 9 w 21"/>
                <a:gd name="T103" fmla="*/ 6 h 20"/>
                <a:gd name="T104" fmla="*/ 14 w 21"/>
                <a:gd name="T105" fmla="*/ 9 h 20"/>
                <a:gd name="T106" fmla="*/ 11 w 21"/>
                <a:gd name="T107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20">
                  <a:moveTo>
                    <a:pt x="20" y="7"/>
                  </a:move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1"/>
                    <a:pt x="13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8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20"/>
                    <a:pt x="7" y="20"/>
                    <a:pt x="7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1" y="20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5" y="19"/>
                    <a:pt x="14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8" y="17"/>
                    <a:pt x="19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1" y="9"/>
                    <a:pt x="20" y="8"/>
                  </a:cubicBezTo>
                  <a:lnTo>
                    <a:pt x="20" y="7"/>
                  </a:lnTo>
                  <a:close/>
                  <a:moveTo>
                    <a:pt x="11" y="14"/>
                  </a:moveTo>
                  <a:cubicBezTo>
                    <a:pt x="9" y="14"/>
                    <a:pt x="7" y="13"/>
                    <a:pt x="6" y="11"/>
                  </a:cubicBezTo>
                  <a:cubicBezTo>
                    <a:pt x="6" y="9"/>
                    <a:pt x="7" y="7"/>
                    <a:pt x="9" y="6"/>
                  </a:cubicBezTo>
                  <a:cubicBezTo>
                    <a:pt x="11" y="6"/>
                    <a:pt x="13" y="7"/>
                    <a:pt x="14" y="9"/>
                  </a:cubicBezTo>
                  <a:cubicBezTo>
                    <a:pt x="14" y="11"/>
                    <a:pt x="13" y="13"/>
                    <a:pt x="1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4" name="Freeform 231"/>
            <p:cNvSpPr/>
            <p:nvPr/>
          </p:nvSpPr>
          <p:spPr bwMode="auto">
            <a:xfrm>
              <a:off x="1160860" y="2329060"/>
              <a:ext cx="86915" cy="88106"/>
            </a:xfrm>
            <a:custGeom>
              <a:avLst/>
              <a:gdLst>
                <a:gd name="T0" fmla="*/ 0 w 73"/>
                <a:gd name="T1" fmla="*/ 28 h 74"/>
                <a:gd name="T2" fmla="*/ 2 w 73"/>
                <a:gd name="T3" fmla="*/ 56 h 74"/>
                <a:gd name="T4" fmla="*/ 26 w 73"/>
                <a:gd name="T5" fmla="*/ 74 h 74"/>
                <a:gd name="T6" fmla="*/ 54 w 73"/>
                <a:gd name="T7" fmla="*/ 72 h 74"/>
                <a:gd name="T8" fmla="*/ 73 w 73"/>
                <a:gd name="T9" fmla="*/ 48 h 74"/>
                <a:gd name="T10" fmla="*/ 69 w 73"/>
                <a:gd name="T11" fmla="*/ 20 h 74"/>
                <a:gd name="T12" fmla="*/ 45 w 73"/>
                <a:gd name="T13" fmla="*/ 0 h 74"/>
                <a:gd name="T14" fmla="*/ 17 w 73"/>
                <a:gd name="T15" fmla="*/ 5 h 74"/>
                <a:gd name="T16" fmla="*/ 0 w 73"/>
                <a:gd name="T17" fmla="*/ 2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4">
                  <a:moveTo>
                    <a:pt x="0" y="28"/>
                  </a:moveTo>
                  <a:lnTo>
                    <a:pt x="2" y="56"/>
                  </a:lnTo>
                  <a:lnTo>
                    <a:pt x="26" y="74"/>
                  </a:lnTo>
                  <a:lnTo>
                    <a:pt x="54" y="72"/>
                  </a:lnTo>
                  <a:lnTo>
                    <a:pt x="73" y="48"/>
                  </a:lnTo>
                  <a:lnTo>
                    <a:pt x="69" y="20"/>
                  </a:lnTo>
                  <a:lnTo>
                    <a:pt x="45" y="0"/>
                  </a:lnTo>
                  <a:lnTo>
                    <a:pt x="17" y="5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5" name="Freeform 232"/>
            <p:cNvSpPr/>
            <p:nvPr/>
          </p:nvSpPr>
          <p:spPr bwMode="auto">
            <a:xfrm>
              <a:off x="1008459" y="2213568"/>
              <a:ext cx="254794" cy="228600"/>
            </a:xfrm>
            <a:custGeom>
              <a:avLst/>
              <a:gdLst>
                <a:gd name="T0" fmla="*/ 46 w 99"/>
                <a:gd name="T1" fmla="*/ 84 h 89"/>
                <a:gd name="T2" fmla="*/ 69 w 99"/>
                <a:gd name="T3" fmla="*/ 89 h 89"/>
                <a:gd name="T4" fmla="*/ 70 w 99"/>
                <a:gd name="T5" fmla="*/ 87 h 89"/>
                <a:gd name="T6" fmla="*/ 54 w 99"/>
                <a:gd name="T7" fmla="*/ 75 h 89"/>
                <a:gd name="T8" fmla="*/ 52 w 99"/>
                <a:gd name="T9" fmla="*/ 56 h 89"/>
                <a:gd name="T10" fmla="*/ 56 w 99"/>
                <a:gd name="T11" fmla="*/ 50 h 89"/>
                <a:gd name="T12" fmla="*/ 59 w 99"/>
                <a:gd name="T13" fmla="*/ 46 h 89"/>
                <a:gd name="T14" fmla="*/ 63 w 99"/>
                <a:gd name="T15" fmla="*/ 41 h 89"/>
                <a:gd name="T16" fmla="*/ 82 w 99"/>
                <a:gd name="T17" fmla="*/ 39 h 89"/>
                <a:gd name="T18" fmla="*/ 98 w 99"/>
                <a:gd name="T19" fmla="*/ 51 h 89"/>
                <a:gd name="T20" fmla="*/ 99 w 99"/>
                <a:gd name="T21" fmla="*/ 49 h 89"/>
                <a:gd name="T22" fmla="*/ 89 w 99"/>
                <a:gd name="T23" fmla="*/ 29 h 89"/>
                <a:gd name="T24" fmla="*/ 44 w 99"/>
                <a:gd name="T25" fmla="*/ 20 h 89"/>
                <a:gd name="T26" fmla="*/ 20 w 99"/>
                <a:gd name="T27" fmla="*/ 2 h 89"/>
                <a:gd name="T28" fmla="*/ 12 w 99"/>
                <a:gd name="T29" fmla="*/ 4 h 89"/>
                <a:gd name="T30" fmla="*/ 2 w 99"/>
                <a:gd name="T31" fmla="*/ 16 h 89"/>
                <a:gd name="T32" fmla="*/ 3 w 99"/>
                <a:gd name="T33" fmla="*/ 24 h 89"/>
                <a:gd name="T34" fmla="*/ 27 w 99"/>
                <a:gd name="T35" fmla="*/ 42 h 89"/>
                <a:gd name="T36" fmla="*/ 46 w 99"/>
                <a:gd name="T37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9">
                  <a:moveTo>
                    <a:pt x="46" y="84"/>
                  </a:moveTo>
                  <a:cubicBezTo>
                    <a:pt x="69" y="89"/>
                    <a:pt x="69" y="89"/>
                    <a:pt x="69" y="89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29"/>
                    <a:pt x="73" y="3"/>
                    <a:pt x="44" y="2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4" y="1"/>
                    <a:pt x="12" y="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1" y="22"/>
                    <a:pt x="3" y="24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18" y="75"/>
                    <a:pt x="46" y="84"/>
                    <a:pt x="46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6" name="Freeform 233"/>
            <p:cNvSpPr/>
            <p:nvPr/>
          </p:nvSpPr>
          <p:spPr bwMode="auto">
            <a:xfrm>
              <a:off x="3013472" y="1536103"/>
              <a:ext cx="88106" cy="88106"/>
            </a:xfrm>
            <a:custGeom>
              <a:avLst/>
              <a:gdLst>
                <a:gd name="T0" fmla="*/ 0 w 74"/>
                <a:gd name="T1" fmla="*/ 28 h 74"/>
                <a:gd name="T2" fmla="*/ 5 w 74"/>
                <a:gd name="T3" fmla="*/ 56 h 74"/>
                <a:gd name="T4" fmla="*/ 26 w 74"/>
                <a:gd name="T5" fmla="*/ 74 h 74"/>
                <a:gd name="T6" fmla="*/ 56 w 74"/>
                <a:gd name="T7" fmla="*/ 71 h 74"/>
                <a:gd name="T8" fmla="*/ 74 w 74"/>
                <a:gd name="T9" fmla="*/ 48 h 74"/>
                <a:gd name="T10" fmla="*/ 69 w 74"/>
                <a:gd name="T11" fmla="*/ 20 h 74"/>
                <a:gd name="T12" fmla="*/ 46 w 74"/>
                <a:gd name="T13" fmla="*/ 0 h 74"/>
                <a:gd name="T14" fmla="*/ 17 w 74"/>
                <a:gd name="T15" fmla="*/ 4 h 74"/>
                <a:gd name="T16" fmla="*/ 0 w 74"/>
                <a:gd name="T17" fmla="*/ 2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4">
                  <a:moveTo>
                    <a:pt x="0" y="28"/>
                  </a:moveTo>
                  <a:lnTo>
                    <a:pt x="5" y="56"/>
                  </a:lnTo>
                  <a:lnTo>
                    <a:pt x="26" y="74"/>
                  </a:lnTo>
                  <a:lnTo>
                    <a:pt x="56" y="71"/>
                  </a:lnTo>
                  <a:lnTo>
                    <a:pt x="74" y="48"/>
                  </a:lnTo>
                  <a:lnTo>
                    <a:pt x="69" y="20"/>
                  </a:lnTo>
                  <a:lnTo>
                    <a:pt x="46" y="0"/>
                  </a:lnTo>
                  <a:lnTo>
                    <a:pt x="17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7" name="Freeform 234"/>
            <p:cNvSpPr/>
            <p:nvPr/>
          </p:nvSpPr>
          <p:spPr bwMode="auto">
            <a:xfrm>
              <a:off x="2864644" y="1420612"/>
              <a:ext cx="254794" cy="228600"/>
            </a:xfrm>
            <a:custGeom>
              <a:avLst/>
              <a:gdLst>
                <a:gd name="T0" fmla="*/ 46 w 99"/>
                <a:gd name="T1" fmla="*/ 84 h 89"/>
                <a:gd name="T2" fmla="*/ 68 w 99"/>
                <a:gd name="T3" fmla="*/ 89 h 89"/>
                <a:gd name="T4" fmla="*/ 69 w 99"/>
                <a:gd name="T5" fmla="*/ 87 h 89"/>
                <a:gd name="T6" fmla="*/ 53 w 99"/>
                <a:gd name="T7" fmla="*/ 75 h 89"/>
                <a:gd name="T8" fmla="*/ 51 w 99"/>
                <a:gd name="T9" fmla="*/ 56 h 89"/>
                <a:gd name="T10" fmla="*/ 55 w 99"/>
                <a:gd name="T11" fmla="*/ 50 h 89"/>
                <a:gd name="T12" fmla="*/ 58 w 99"/>
                <a:gd name="T13" fmla="*/ 46 h 89"/>
                <a:gd name="T14" fmla="*/ 62 w 99"/>
                <a:gd name="T15" fmla="*/ 41 h 89"/>
                <a:gd name="T16" fmla="*/ 81 w 99"/>
                <a:gd name="T17" fmla="*/ 39 h 89"/>
                <a:gd name="T18" fmla="*/ 97 w 99"/>
                <a:gd name="T19" fmla="*/ 51 h 89"/>
                <a:gd name="T20" fmla="*/ 99 w 99"/>
                <a:gd name="T21" fmla="*/ 49 h 89"/>
                <a:gd name="T22" fmla="*/ 88 w 99"/>
                <a:gd name="T23" fmla="*/ 29 h 89"/>
                <a:gd name="T24" fmla="*/ 43 w 99"/>
                <a:gd name="T25" fmla="*/ 20 h 89"/>
                <a:gd name="T26" fmla="*/ 19 w 99"/>
                <a:gd name="T27" fmla="*/ 2 h 89"/>
                <a:gd name="T28" fmla="*/ 11 w 99"/>
                <a:gd name="T29" fmla="*/ 3 h 89"/>
                <a:gd name="T30" fmla="*/ 2 w 99"/>
                <a:gd name="T31" fmla="*/ 16 h 89"/>
                <a:gd name="T32" fmla="*/ 3 w 99"/>
                <a:gd name="T33" fmla="*/ 24 h 89"/>
                <a:gd name="T34" fmla="*/ 26 w 99"/>
                <a:gd name="T35" fmla="*/ 42 h 89"/>
                <a:gd name="T36" fmla="*/ 46 w 99"/>
                <a:gd name="T37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9">
                  <a:moveTo>
                    <a:pt x="46" y="84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73" y="3"/>
                    <a:pt x="43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0"/>
                    <a:pt x="13" y="1"/>
                    <a:pt x="11" y="3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3" y="2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17" y="75"/>
                    <a:pt x="46" y="84"/>
                    <a:pt x="4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8" name="Freeform 235"/>
            <p:cNvSpPr>
              <a:spLocks noEditPoints="1"/>
            </p:cNvSpPr>
            <p:nvPr/>
          </p:nvSpPr>
          <p:spPr bwMode="auto">
            <a:xfrm>
              <a:off x="2647950" y="2632668"/>
              <a:ext cx="177403" cy="178594"/>
            </a:xfrm>
            <a:custGeom>
              <a:avLst/>
              <a:gdLst>
                <a:gd name="T0" fmla="*/ 2 w 69"/>
                <a:gd name="T1" fmla="*/ 30 h 69"/>
                <a:gd name="T2" fmla="*/ 67 w 69"/>
                <a:gd name="T3" fmla="*/ 39 h 69"/>
                <a:gd name="T4" fmla="*/ 53 w 69"/>
                <a:gd name="T5" fmla="*/ 55 h 69"/>
                <a:gd name="T6" fmla="*/ 47 w 69"/>
                <a:gd name="T7" fmla="*/ 52 h 69"/>
                <a:gd name="T8" fmla="*/ 49 w 69"/>
                <a:gd name="T9" fmla="*/ 58 h 69"/>
                <a:gd name="T10" fmla="*/ 42 w 69"/>
                <a:gd name="T11" fmla="*/ 58 h 69"/>
                <a:gd name="T12" fmla="*/ 39 w 69"/>
                <a:gd name="T13" fmla="*/ 58 h 69"/>
                <a:gd name="T14" fmla="*/ 33 w 69"/>
                <a:gd name="T15" fmla="*/ 62 h 69"/>
                <a:gd name="T16" fmla="*/ 31 w 69"/>
                <a:gd name="T17" fmla="*/ 56 h 69"/>
                <a:gd name="T18" fmla="*/ 28 w 69"/>
                <a:gd name="T19" fmla="*/ 61 h 69"/>
                <a:gd name="T20" fmla="*/ 23 w 69"/>
                <a:gd name="T21" fmla="*/ 56 h 69"/>
                <a:gd name="T22" fmla="*/ 21 w 69"/>
                <a:gd name="T23" fmla="*/ 55 h 69"/>
                <a:gd name="T24" fmla="*/ 14 w 69"/>
                <a:gd name="T25" fmla="*/ 53 h 69"/>
                <a:gd name="T26" fmla="*/ 17 w 69"/>
                <a:gd name="T27" fmla="*/ 47 h 69"/>
                <a:gd name="T28" fmla="*/ 11 w 69"/>
                <a:gd name="T29" fmla="*/ 49 h 69"/>
                <a:gd name="T30" fmla="*/ 11 w 69"/>
                <a:gd name="T31" fmla="*/ 42 h 69"/>
                <a:gd name="T32" fmla="*/ 11 w 69"/>
                <a:gd name="T33" fmla="*/ 39 h 69"/>
                <a:gd name="T34" fmla="*/ 7 w 69"/>
                <a:gd name="T35" fmla="*/ 33 h 69"/>
                <a:gd name="T36" fmla="*/ 13 w 69"/>
                <a:gd name="T37" fmla="*/ 31 h 69"/>
                <a:gd name="T38" fmla="*/ 8 w 69"/>
                <a:gd name="T39" fmla="*/ 28 h 69"/>
                <a:gd name="T40" fmla="*/ 13 w 69"/>
                <a:gd name="T41" fmla="*/ 24 h 69"/>
                <a:gd name="T42" fmla="*/ 14 w 69"/>
                <a:gd name="T43" fmla="*/ 21 h 69"/>
                <a:gd name="T44" fmla="*/ 16 w 69"/>
                <a:gd name="T45" fmla="*/ 14 h 69"/>
                <a:gd name="T46" fmla="*/ 22 w 69"/>
                <a:gd name="T47" fmla="*/ 17 h 69"/>
                <a:gd name="T48" fmla="*/ 20 w 69"/>
                <a:gd name="T49" fmla="*/ 11 h 69"/>
                <a:gd name="T50" fmla="*/ 27 w 69"/>
                <a:gd name="T51" fmla="*/ 12 h 69"/>
                <a:gd name="T52" fmla="*/ 30 w 69"/>
                <a:gd name="T53" fmla="*/ 11 h 69"/>
                <a:gd name="T54" fmla="*/ 36 w 69"/>
                <a:gd name="T55" fmla="*/ 7 h 69"/>
                <a:gd name="T56" fmla="*/ 38 w 69"/>
                <a:gd name="T57" fmla="*/ 13 h 69"/>
                <a:gd name="T58" fmla="*/ 41 w 69"/>
                <a:gd name="T59" fmla="*/ 8 h 69"/>
                <a:gd name="T60" fmla="*/ 46 w 69"/>
                <a:gd name="T61" fmla="*/ 13 h 69"/>
                <a:gd name="T62" fmla="*/ 48 w 69"/>
                <a:gd name="T63" fmla="*/ 15 h 69"/>
                <a:gd name="T64" fmla="*/ 55 w 69"/>
                <a:gd name="T65" fmla="*/ 16 h 69"/>
                <a:gd name="T66" fmla="*/ 52 w 69"/>
                <a:gd name="T67" fmla="*/ 22 h 69"/>
                <a:gd name="T68" fmla="*/ 58 w 69"/>
                <a:gd name="T69" fmla="*/ 20 h 69"/>
                <a:gd name="T70" fmla="*/ 58 w 69"/>
                <a:gd name="T71" fmla="*/ 27 h 69"/>
                <a:gd name="T72" fmla="*/ 58 w 69"/>
                <a:gd name="T73" fmla="*/ 30 h 69"/>
                <a:gd name="T74" fmla="*/ 62 w 69"/>
                <a:gd name="T75" fmla="*/ 36 h 69"/>
                <a:gd name="T76" fmla="*/ 56 w 69"/>
                <a:gd name="T77" fmla="*/ 38 h 69"/>
                <a:gd name="T78" fmla="*/ 61 w 69"/>
                <a:gd name="T79" fmla="*/ 41 h 69"/>
                <a:gd name="T80" fmla="*/ 56 w 69"/>
                <a:gd name="T81" fmla="*/ 46 h 69"/>
                <a:gd name="T82" fmla="*/ 54 w 69"/>
                <a:gd name="T83" fmla="*/ 48 h 69"/>
                <a:gd name="T84" fmla="*/ 53 w 69"/>
                <a:gd name="T85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" h="69">
                  <a:moveTo>
                    <a:pt x="39" y="2"/>
                  </a:moveTo>
                  <a:cubicBezTo>
                    <a:pt x="21" y="0"/>
                    <a:pt x="5" y="12"/>
                    <a:pt x="2" y="30"/>
                  </a:cubicBezTo>
                  <a:cubicBezTo>
                    <a:pt x="0" y="48"/>
                    <a:pt x="12" y="64"/>
                    <a:pt x="30" y="67"/>
                  </a:cubicBezTo>
                  <a:cubicBezTo>
                    <a:pt x="47" y="69"/>
                    <a:pt x="64" y="57"/>
                    <a:pt x="67" y="39"/>
                  </a:cubicBezTo>
                  <a:cubicBezTo>
                    <a:pt x="69" y="22"/>
                    <a:pt x="57" y="5"/>
                    <a:pt x="39" y="2"/>
                  </a:cubicBezTo>
                  <a:close/>
                  <a:moveTo>
                    <a:pt x="53" y="55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48" y="51"/>
                    <a:pt x="47" y="52"/>
                  </a:cubicBezTo>
                  <a:cubicBezTo>
                    <a:pt x="46" y="52"/>
                    <a:pt x="46" y="54"/>
                    <a:pt x="47" y="55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9"/>
                    <a:pt x="45" y="60"/>
                    <a:pt x="43" y="61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57"/>
                    <a:pt x="41" y="56"/>
                    <a:pt x="40" y="57"/>
                  </a:cubicBezTo>
                  <a:cubicBezTo>
                    <a:pt x="39" y="57"/>
                    <a:pt x="39" y="58"/>
                    <a:pt x="39" y="58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2"/>
                    <a:pt x="35" y="62"/>
                    <a:pt x="33" y="62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7"/>
                    <a:pt x="33" y="56"/>
                    <a:pt x="31" y="56"/>
                  </a:cubicBezTo>
                  <a:cubicBezTo>
                    <a:pt x="30" y="55"/>
                    <a:pt x="29" y="56"/>
                    <a:pt x="29" y="57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6" y="61"/>
                    <a:pt x="24" y="60"/>
                    <a:pt x="22" y="59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5"/>
                    <a:pt x="24" y="55"/>
                    <a:pt x="23" y="54"/>
                  </a:cubicBezTo>
                  <a:cubicBezTo>
                    <a:pt x="22" y="54"/>
                    <a:pt x="21" y="54"/>
                    <a:pt x="21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6"/>
                    <a:pt x="15" y="55"/>
                    <a:pt x="14" y="53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50"/>
                    <a:pt x="18" y="48"/>
                    <a:pt x="17" y="47"/>
                  </a:cubicBezTo>
                  <a:cubicBezTo>
                    <a:pt x="17" y="46"/>
                    <a:pt x="15" y="46"/>
                    <a:pt x="14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7"/>
                    <a:pt x="9" y="45"/>
                    <a:pt x="8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3" y="41"/>
                    <a:pt x="12" y="40"/>
                  </a:cubicBezTo>
                  <a:cubicBezTo>
                    <a:pt x="12" y="39"/>
                    <a:pt x="11" y="39"/>
                    <a:pt x="11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8"/>
                    <a:pt x="7" y="35"/>
                    <a:pt x="7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3" y="33"/>
                    <a:pt x="13" y="31"/>
                  </a:cubicBezTo>
                  <a:cubicBezTo>
                    <a:pt x="14" y="30"/>
                    <a:pt x="13" y="29"/>
                    <a:pt x="12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6"/>
                    <a:pt x="9" y="24"/>
                    <a:pt x="10" y="2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4"/>
                    <a:pt x="15" y="24"/>
                    <a:pt x="15" y="23"/>
                  </a:cubicBezTo>
                  <a:cubicBezTo>
                    <a:pt x="15" y="23"/>
                    <a:pt x="15" y="22"/>
                    <a:pt x="14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17"/>
                    <a:pt x="14" y="15"/>
                    <a:pt x="16" y="14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21" y="18"/>
                    <a:pt x="22" y="17"/>
                  </a:cubicBezTo>
                  <a:cubicBezTo>
                    <a:pt x="23" y="17"/>
                    <a:pt x="23" y="15"/>
                    <a:pt x="22" y="1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9"/>
                    <a:pt x="26" y="8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8" y="13"/>
                    <a:pt x="29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7"/>
                    <a:pt x="34" y="7"/>
                    <a:pt x="36" y="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9" y="14"/>
                    <a:pt x="40" y="13"/>
                    <a:pt x="40" y="12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5" y="9"/>
                    <a:pt x="47" y="1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4"/>
                    <a:pt x="45" y="15"/>
                    <a:pt x="46" y="15"/>
                  </a:cubicBezTo>
                  <a:cubicBezTo>
                    <a:pt x="47" y="16"/>
                    <a:pt x="48" y="15"/>
                    <a:pt x="48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2" y="13"/>
                    <a:pt x="54" y="15"/>
                    <a:pt x="55" y="16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1"/>
                    <a:pt x="52" y="22"/>
                  </a:cubicBezTo>
                  <a:cubicBezTo>
                    <a:pt x="52" y="23"/>
                    <a:pt x="54" y="23"/>
                    <a:pt x="55" y="22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9" y="22"/>
                    <a:pt x="60" y="24"/>
                    <a:pt x="61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6" y="29"/>
                    <a:pt x="56" y="29"/>
                  </a:cubicBezTo>
                  <a:cubicBezTo>
                    <a:pt x="57" y="30"/>
                    <a:pt x="57" y="31"/>
                    <a:pt x="58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2"/>
                    <a:pt x="62" y="34"/>
                    <a:pt x="62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7" y="36"/>
                    <a:pt x="56" y="36"/>
                    <a:pt x="56" y="38"/>
                  </a:cubicBezTo>
                  <a:cubicBezTo>
                    <a:pt x="55" y="39"/>
                    <a:pt x="56" y="40"/>
                    <a:pt x="57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3"/>
                    <a:pt x="60" y="45"/>
                    <a:pt x="59" y="47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5"/>
                    <a:pt x="54" y="45"/>
                    <a:pt x="54" y="46"/>
                  </a:cubicBezTo>
                  <a:cubicBezTo>
                    <a:pt x="54" y="47"/>
                    <a:pt x="54" y="48"/>
                    <a:pt x="54" y="48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6" y="52"/>
                    <a:pt x="54" y="54"/>
                    <a:pt x="53" y="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9" name="Freeform 236"/>
            <p:cNvSpPr/>
            <p:nvPr/>
          </p:nvSpPr>
          <p:spPr bwMode="auto">
            <a:xfrm>
              <a:off x="2722959" y="2671959"/>
              <a:ext cx="26194" cy="61913"/>
            </a:xfrm>
            <a:custGeom>
              <a:avLst/>
              <a:gdLst>
                <a:gd name="T0" fmla="*/ 8 w 10"/>
                <a:gd name="T1" fmla="*/ 15 h 24"/>
                <a:gd name="T2" fmla="*/ 10 w 10"/>
                <a:gd name="T3" fmla="*/ 2 h 24"/>
                <a:gd name="T4" fmla="*/ 8 w 10"/>
                <a:gd name="T5" fmla="*/ 0 h 24"/>
                <a:gd name="T6" fmla="*/ 6 w 10"/>
                <a:gd name="T7" fmla="*/ 2 h 24"/>
                <a:gd name="T8" fmla="*/ 5 w 10"/>
                <a:gd name="T9" fmla="*/ 15 h 24"/>
                <a:gd name="T10" fmla="*/ 1 w 10"/>
                <a:gd name="T11" fmla="*/ 19 h 24"/>
                <a:gd name="T12" fmla="*/ 5 w 10"/>
                <a:gd name="T13" fmla="*/ 24 h 24"/>
                <a:gd name="T14" fmla="*/ 10 w 10"/>
                <a:gd name="T15" fmla="*/ 20 h 24"/>
                <a:gd name="T16" fmla="*/ 8 w 10"/>
                <a:gd name="T17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4">
                  <a:moveTo>
                    <a:pt x="8" y="15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1"/>
                    <a:pt x="8" y="0"/>
                  </a:cubicBezTo>
                  <a:cubicBezTo>
                    <a:pt x="7" y="0"/>
                    <a:pt x="7" y="1"/>
                    <a:pt x="6" y="2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1" y="17"/>
                    <a:pt x="1" y="19"/>
                  </a:cubicBezTo>
                  <a:cubicBezTo>
                    <a:pt x="0" y="21"/>
                    <a:pt x="2" y="24"/>
                    <a:pt x="5" y="24"/>
                  </a:cubicBezTo>
                  <a:cubicBezTo>
                    <a:pt x="7" y="24"/>
                    <a:pt x="10" y="23"/>
                    <a:pt x="10" y="20"/>
                  </a:cubicBezTo>
                  <a:cubicBezTo>
                    <a:pt x="10" y="18"/>
                    <a:pt x="9" y="16"/>
                    <a:pt x="8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0" name="Freeform 237"/>
            <p:cNvSpPr/>
            <p:nvPr/>
          </p:nvSpPr>
          <p:spPr bwMode="auto">
            <a:xfrm>
              <a:off x="2722959" y="2736253"/>
              <a:ext cx="17859" cy="30956"/>
            </a:xfrm>
            <a:custGeom>
              <a:avLst/>
              <a:gdLst>
                <a:gd name="T0" fmla="*/ 2 w 7"/>
                <a:gd name="T1" fmla="*/ 0 h 12"/>
                <a:gd name="T2" fmla="*/ 1 w 7"/>
                <a:gd name="T3" fmla="*/ 9 h 12"/>
                <a:gd name="T4" fmla="*/ 3 w 7"/>
                <a:gd name="T5" fmla="*/ 12 h 12"/>
                <a:gd name="T6" fmla="*/ 6 w 7"/>
                <a:gd name="T7" fmla="*/ 10 h 12"/>
                <a:gd name="T8" fmla="*/ 7 w 7"/>
                <a:gd name="T9" fmla="*/ 1 h 12"/>
                <a:gd name="T10" fmla="*/ 5 w 7"/>
                <a:gd name="T11" fmla="*/ 1 h 12"/>
                <a:gd name="T12" fmla="*/ 2 w 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2">
                  <a:moveTo>
                    <a:pt x="2" y="0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6" y="12"/>
                    <a:pt x="6" y="1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1" name="Freeform 238"/>
            <p:cNvSpPr/>
            <p:nvPr/>
          </p:nvSpPr>
          <p:spPr bwMode="auto">
            <a:xfrm>
              <a:off x="2740819" y="2612428"/>
              <a:ext cx="17859" cy="33338"/>
            </a:xfrm>
            <a:custGeom>
              <a:avLst/>
              <a:gdLst>
                <a:gd name="T0" fmla="*/ 5 w 7"/>
                <a:gd name="T1" fmla="*/ 13 h 13"/>
                <a:gd name="T2" fmla="*/ 7 w 7"/>
                <a:gd name="T3" fmla="*/ 3 h 13"/>
                <a:gd name="T4" fmla="*/ 5 w 7"/>
                <a:gd name="T5" fmla="*/ 1 h 13"/>
                <a:gd name="T6" fmla="*/ 2 w 7"/>
                <a:gd name="T7" fmla="*/ 3 h 13"/>
                <a:gd name="T8" fmla="*/ 0 w 7"/>
                <a:gd name="T9" fmla="*/ 12 h 13"/>
                <a:gd name="T10" fmla="*/ 3 w 7"/>
                <a:gd name="T11" fmla="*/ 12 h 13"/>
                <a:gd name="T12" fmla="*/ 5 w 7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5" y="1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3" y="0"/>
                    <a:pt x="2" y="1"/>
                    <a:pt x="2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4" y="12"/>
                    <a:pt x="5" y="12"/>
                    <a:pt x="5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2" name="Freeform 239"/>
            <p:cNvSpPr>
              <a:spLocks noEditPoints="1"/>
            </p:cNvSpPr>
            <p:nvPr/>
          </p:nvSpPr>
          <p:spPr bwMode="auto">
            <a:xfrm>
              <a:off x="2722959" y="2583853"/>
              <a:ext cx="61913" cy="54769"/>
            </a:xfrm>
            <a:custGeom>
              <a:avLst/>
              <a:gdLst>
                <a:gd name="T0" fmla="*/ 13 w 24"/>
                <a:gd name="T1" fmla="*/ 1 h 21"/>
                <a:gd name="T2" fmla="*/ 0 w 24"/>
                <a:gd name="T3" fmla="*/ 9 h 21"/>
                <a:gd name="T4" fmla="*/ 10 w 24"/>
                <a:gd name="T5" fmla="*/ 20 h 21"/>
                <a:gd name="T6" fmla="*/ 23 w 24"/>
                <a:gd name="T7" fmla="*/ 12 h 21"/>
                <a:gd name="T8" fmla="*/ 13 w 24"/>
                <a:gd name="T9" fmla="*/ 1 h 21"/>
                <a:gd name="T10" fmla="*/ 11 w 24"/>
                <a:gd name="T11" fmla="*/ 17 h 21"/>
                <a:gd name="T12" fmla="*/ 4 w 24"/>
                <a:gd name="T13" fmla="*/ 10 h 21"/>
                <a:gd name="T14" fmla="*/ 13 w 24"/>
                <a:gd name="T15" fmla="*/ 5 h 21"/>
                <a:gd name="T16" fmla="*/ 19 w 24"/>
                <a:gd name="T17" fmla="*/ 12 h 21"/>
                <a:gd name="T18" fmla="*/ 11 w 24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1">
                  <a:moveTo>
                    <a:pt x="13" y="1"/>
                  </a:moveTo>
                  <a:cubicBezTo>
                    <a:pt x="7" y="0"/>
                    <a:pt x="1" y="4"/>
                    <a:pt x="0" y="9"/>
                  </a:cubicBezTo>
                  <a:cubicBezTo>
                    <a:pt x="0" y="14"/>
                    <a:pt x="4" y="19"/>
                    <a:pt x="10" y="20"/>
                  </a:cubicBezTo>
                  <a:cubicBezTo>
                    <a:pt x="17" y="21"/>
                    <a:pt x="23" y="18"/>
                    <a:pt x="23" y="12"/>
                  </a:cubicBezTo>
                  <a:cubicBezTo>
                    <a:pt x="24" y="7"/>
                    <a:pt x="20" y="2"/>
                    <a:pt x="13" y="1"/>
                  </a:cubicBezTo>
                  <a:close/>
                  <a:moveTo>
                    <a:pt x="11" y="17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5" y="6"/>
                    <a:pt x="9" y="4"/>
                    <a:pt x="13" y="5"/>
                  </a:cubicBezTo>
                  <a:cubicBezTo>
                    <a:pt x="17" y="5"/>
                    <a:pt x="20" y="8"/>
                    <a:pt x="19" y="12"/>
                  </a:cubicBezTo>
                  <a:cubicBezTo>
                    <a:pt x="19" y="15"/>
                    <a:pt x="15" y="17"/>
                    <a:pt x="1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3" name="Freeform 240"/>
            <p:cNvSpPr>
              <a:spLocks noEditPoints="1"/>
            </p:cNvSpPr>
            <p:nvPr/>
          </p:nvSpPr>
          <p:spPr bwMode="auto">
            <a:xfrm>
              <a:off x="3323034" y="2592187"/>
              <a:ext cx="177403" cy="177404"/>
            </a:xfrm>
            <a:custGeom>
              <a:avLst/>
              <a:gdLst>
                <a:gd name="T0" fmla="*/ 2 w 69"/>
                <a:gd name="T1" fmla="*/ 30 h 69"/>
                <a:gd name="T2" fmla="*/ 67 w 69"/>
                <a:gd name="T3" fmla="*/ 39 h 69"/>
                <a:gd name="T4" fmla="*/ 53 w 69"/>
                <a:gd name="T5" fmla="*/ 55 h 69"/>
                <a:gd name="T6" fmla="*/ 47 w 69"/>
                <a:gd name="T7" fmla="*/ 51 h 69"/>
                <a:gd name="T8" fmla="*/ 49 w 69"/>
                <a:gd name="T9" fmla="*/ 58 h 69"/>
                <a:gd name="T10" fmla="*/ 42 w 69"/>
                <a:gd name="T11" fmla="*/ 58 h 69"/>
                <a:gd name="T12" fmla="*/ 39 w 69"/>
                <a:gd name="T13" fmla="*/ 58 h 69"/>
                <a:gd name="T14" fmla="*/ 33 w 69"/>
                <a:gd name="T15" fmla="*/ 62 h 69"/>
                <a:gd name="T16" fmla="*/ 31 w 69"/>
                <a:gd name="T17" fmla="*/ 55 h 69"/>
                <a:gd name="T18" fmla="*/ 28 w 69"/>
                <a:gd name="T19" fmla="*/ 61 h 69"/>
                <a:gd name="T20" fmla="*/ 23 w 69"/>
                <a:gd name="T21" fmla="*/ 56 h 69"/>
                <a:gd name="T22" fmla="*/ 21 w 69"/>
                <a:gd name="T23" fmla="*/ 54 h 69"/>
                <a:gd name="T24" fmla="*/ 14 w 69"/>
                <a:gd name="T25" fmla="*/ 53 h 69"/>
                <a:gd name="T26" fmla="*/ 17 w 69"/>
                <a:gd name="T27" fmla="*/ 47 h 69"/>
                <a:gd name="T28" fmla="*/ 11 w 69"/>
                <a:gd name="T29" fmla="*/ 49 h 69"/>
                <a:gd name="T30" fmla="*/ 11 w 69"/>
                <a:gd name="T31" fmla="*/ 42 h 69"/>
                <a:gd name="T32" fmla="*/ 11 w 69"/>
                <a:gd name="T33" fmla="*/ 39 h 69"/>
                <a:gd name="T34" fmla="*/ 7 w 69"/>
                <a:gd name="T35" fmla="*/ 33 h 69"/>
                <a:gd name="T36" fmla="*/ 13 w 69"/>
                <a:gd name="T37" fmla="*/ 31 h 69"/>
                <a:gd name="T38" fmla="*/ 8 w 69"/>
                <a:gd name="T39" fmla="*/ 28 h 69"/>
                <a:gd name="T40" fmla="*/ 13 w 69"/>
                <a:gd name="T41" fmla="*/ 24 h 69"/>
                <a:gd name="T42" fmla="*/ 14 w 69"/>
                <a:gd name="T43" fmla="*/ 21 h 69"/>
                <a:gd name="T44" fmla="*/ 16 w 69"/>
                <a:gd name="T45" fmla="*/ 14 h 69"/>
                <a:gd name="T46" fmla="*/ 22 w 69"/>
                <a:gd name="T47" fmla="*/ 17 h 69"/>
                <a:gd name="T48" fmla="*/ 20 w 69"/>
                <a:gd name="T49" fmla="*/ 11 h 69"/>
                <a:gd name="T50" fmla="*/ 27 w 69"/>
                <a:gd name="T51" fmla="*/ 12 h 69"/>
                <a:gd name="T52" fmla="*/ 30 w 69"/>
                <a:gd name="T53" fmla="*/ 11 h 69"/>
                <a:gd name="T54" fmla="*/ 36 w 69"/>
                <a:gd name="T55" fmla="*/ 7 h 69"/>
                <a:gd name="T56" fmla="*/ 38 w 69"/>
                <a:gd name="T57" fmla="*/ 13 h 69"/>
                <a:gd name="T58" fmla="*/ 41 w 69"/>
                <a:gd name="T59" fmla="*/ 7 h 69"/>
                <a:gd name="T60" fmla="*/ 46 w 69"/>
                <a:gd name="T61" fmla="*/ 13 h 69"/>
                <a:gd name="T62" fmla="*/ 48 w 69"/>
                <a:gd name="T63" fmla="*/ 15 h 69"/>
                <a:gd name="T64" fmla="*/ 55 w 69"/>
                <a:gd name="T65" fmla="*/ 16 h 69"/>
                <a:gd name="T66" fmla="*/ 52 w 69"/>
                <a:gd name="T67" fmla="*/ 22 h 69"/>
                <a:gd name="T68" fmla="*/ 58 w 69"/>
                <a:gd name="T69" fmla="*/ 20 h 69"/>
                <a:gd name="T70" fmla="*/ 58 w 69"/>
                <a:gd name="T71" fmla="*/ 27 h 69"/>
                <a:gd name="T72" fmla="*/ 58 w 69"/>
                <a:gd name="T73" fmla="*/ 30 h 69"/>
                <a:gd name="T74" fmla="*/ 62 w 69"/>
                <a:gd name="T75" fmla="*/ 36 h 69"/>
                <a:gd name="T76" fmla="*/ 56 w 69"/>
                <a:gd name="T77" fmla="*/ 37 h 69"/>
                <a:gd name="T78" fmla="*/ 61 w 69"/>
                <a:gd name="T79" fmla="*/ 41 h 69"/>
                <a:gd name="T80" fmla="*/ 56 w 69"/>
                <a:gd name="T81" fmla="*/ 45 h 69"/>
                <a:gd name="T82" fmla="*/ 54 w 69"/>
                <a:gd name="T83" fmla="*/ 48 h 69"/>
                <a:gd name="T84" fmla="*/ 53 w 69"/>
                <a:gd name="T85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" h="69">
                  <a:moveTo>
                    <a:pt x="39" y="2"/>
                  </a:moveTo>
                  <a:cubicBezTo>
                    <a:pt x="21" y="0"/>
                    <a:pt x="5" y="12"/>
                    <a:pt x="2" y="30"/>
                  </a:cubicBezTo>
                  <a:cubicBezTo>
                    <a:pt x="0" y="47"/>
                    <a:pt x="12" y="64"/>
                    <a:pt x="30" y="67"/>
                  </a:cubicBezTo>
                  <a:cubicBezTo>
                    <a:pt x="47" y="69"/>
                    <a:pt x="64" y="57"/>
                    <a:pt x="67" y="39"/>
                  </a:cubicBezTo>
                  <a:cubicBezTo>
                    <a:pt x="69" y="21"/>
                    <a:pt x="57" y="5"/>
                    <a:pt x="39" y="2"/>
                  </a:cubicBezTo>
                  <a:close/>
                  <a:moveTo>
                    <a:pt x="53" y="55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48" y="51"/>
                    <a:pt x="47" y="51"/>
                  </a:cubicBezTo>
                  <a:cubicBezTo>
                    <a:pt x="46" y="52"/>
                    <a:pt x="46" y="54"/>
                    <a:pt x="47" y="55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9"/>
                    <a:pt x="45" y="60"/>
                    <a:pt x="43" y="61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57"/>
                    <a:pt x="41" y="56"/>
                    <a:pt x="40" y="56"/>
                  </a:cubicBezTo>
                  <a:cubicBezTo>
                    <a:pt x="39" y="57"/>
                    <a:pt x="39" y="57"/>
                    <a:pt x="39" y="58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2"/>
                    <a:pt x="35" y="62"/>
                    <a:pt x="33" y="62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7"/>
                    <a:pt x="33" y="56"/>
                    <a:pt x="31" y="55"/>
                  </a:cubicBezTo>
                  <a:cubicBezTo>
                    <a:pt x="30" y="55"/>
                    <a:pt x="29" y="56"/>
                    <a:pt x="29" y="57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6" y="61"/>
                    <a:pt x="24" y="60"/>
                    <a:pt x="22" y="59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5"/>
                    <a:pt x="24" y="54"/>
                    <a:pt x="23" y="54"/>
                  </a:cubicBezTo>
                  <a:cubicBezTo>
                    <a:pt x="22" y="54"/>
                    <a:pt x="21" y="54"/>
                    <a:pt x="21" y="54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6"/>
                    <a:pt x="15" y="54"/>
                    <a:pt x="14" y="53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49"/>
                    <a:pt x="18" y="48"/>
                    <a:pt x="17" y="47"/>
                  </a:cubicBezTo>
                  <a:cubicBezTo>
                    <a:pt x="17" y="46"/>
                    <a:pt x="15" y="46"/>
                    <a:pt x="14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7"/>
                    <a:pt x="9" y="45"/>
                    <a:pt x="8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3" y="41"/>
                    <a:pt x="12" y="40"/>
                  </a:cubicBezTo>
                  <a:cubicBezTo>
                    <a:pt x="12" y="39"/>
                    <a:pt x="11" y="39"/>
                    <a:pt x="11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7"/>
                    <a:pt x="7" y="35"/>
                    <a:pt x="7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3" y="33"/>
                    <a:pt x="13" y="31"/>
                  </a:cubicBezTo>
                  <a:cubicBezTo>
                    <a:pt x="14" y="30"/>
                    <a:pt x="13" y="29"/>
                    <a:pt x="12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6"/>
                    <a:pt x="9" y="24"/>
                    <a:pt x="10" y="2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4"/>
                    <a:pt x="15" y="24"/>
                    <a:pt x="15" y="23"/>
                  </a:cubicBezTo>
                  <a:cubicBezTo>
                    <a:pt x="15" y="22"/>
                    <a:pt x="15" y="21"/>
                    <a:pt x="14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17"/>
                    <a:pt x="14" y="15"/>
                    <a:pt x="16" y="14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21" y="18"/>
                    <a:pt x="22" y="17"/>
                  </a:cubicBezTo>
                  <a:cubicBezTo>
                    <a:pt x="23" y="17"/>
                    <a:pt x="23" y="15"/>
                    <a:pt x="22" y="1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9"/>
                    <a:pt x="26" y="8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8" y="13"/>
                    <a:pt x="29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7"/>
                    <a:pt x="34" y="7"/>
                    <a:pt x="36" y="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9" y="14"/>
                    <a:pt x="40" y="13"/>
                    <a:pt x="40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8"/>
                    <a:pt x="45" y="9"/>
                    <a:pt x="47" y="1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4"/>
                    <a:pt x="45" y="15"/>
                    <a:pt x="46" y="15"/>
                  </a:cubicBezTo>
                  <a:cubicBezTo>
                    <a:pt x="47" y="16"/>
                    <a:pt x="48" y="15"/>
                    <a:pt x="48" y="15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2" y="13"/>
                    <a:pt x="54" y="14"/>
                    <a:pt x="55" y="16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19"/>
                    <a:pt x="51" y="21"/>
                    <a:pt x="52" y="22"/>
                  </a:cubicBezTo>
                  <a:cubicBezTo>
                    <a:pt x="52" y="23"/>
                    <a:pt x="54" y="23"/>
                    <a:pt x="55" y="22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9" y="22"/>
                    <a:pt x="60" y="24"/>
                    <a:pt x="61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6" y="28"/>
                    <a:pt x="56" y="29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2"/>
                    <a:pt x="62" y="34"/>
                    <a:pt x="62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7" y="35"/>
                    <a:pt x="56" y="36"/>
                    <a:pt x="56" y="37"/>
                  </a:cubicBezTo>
                  <a:cubicBezTo>
                    <a:pt x="55" y="39"/>
                    <a:pt x="56" y="40"/>
                    <a:pt x="57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3"/>
                    <a:pt x="60" y="45"/>
                    <a:pt x="59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5" y="45"/>
                    <a:pt x="54" y="45"/>
                    <a:pt x="54" y="46"/>
                  </a:cubicBezTo>
                  <a:cubicBezTo>
                    <a:pt x="54" y="47"/>
                    <a:pt x="54" y="48"/>
                    <a:pt x="54" y="48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6" y="52"/>
                    <a:pt x="54" y="54"/>
                    <a:pt x="53" y="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4" name="Freeform 241"/>
            <p:cNvSpPr/>
            <p:nvPr/>
          </p:nvSpPr>
          <p:spPr bwMode="auto">
            <a:xfrm>
              <a:off x="3396853" y="2630287"/>
              <a:ext cx="26194" cy="61913"/>
            </a:xfrm>
            <a:custGeom>
              <a:avLst/>
              <a:gdLst>
                <a:gd name="T0" fmla="*/ 8 w 10"/>
                <a:gd name="T1" fmla="*/ 15 h 24"/>
                <a:gd name="T2" fmla="*/ 10 w 10"/>
                <a:gd name="T3" fmla="*/ 2 h 24"/>
                <a:gd name="T4" fmla="*/ 8 w 10"/>
                <a:gd name="T5" fmla="*/ 0 h 24"/>
                <a:gd name="T6" fmla="*/ 6 w 10"/>
                <a:gd name="T7" fmla="*/ 2 h 24"/>
                <a:gd name="T8" fmla="*/ 5 w 10"/>
                <a:gd name="T9" fmla="*/ 14 h 24"/>
                <a:gd name="T10" fmla="*/ 1 w 10"/>
                <a:gd name="T11" fmla="*/ 18 h 24"/>
                <a:gd name="T12" fmla="*/ 5 w 10"/>
                <a:gd name="T13" fmla="*/ 24 h 24"/>
                <a:gd name="T14" fmla="*/ 10 w 10"/>
                <a:gd name="T15" fmla="*/ 20 h 24"/>
                <a:gd name="T16" fmla="*/ 8 w 10"/>
                <a:gd name="T17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4">
                  <a:moveTo>
                    <a:pt x="8" y="15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7" y="1"/>
                    <a:pt x="6" y="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5"/>
                    <a:pt x="1" y="16"/>
                    <a:pt x="1" y="18"/>
                  </a:cubicBezTo>
                  <a:cubicBezTo>
                    <a:pt x="0" y="21"/>
                    <a:pt x="2" y="23"/>
                    <a:pt x="5" y="24"/>
                  </a:cubicBezTo>
                  <a:cubicBezTo>
                    <a:pt x="7" y="24"/>
                    <a:pt x="10" y="22"/>
                    <a:pt x="10" y="20"/>
                  </a:cubicBezTo>
                  <a:cubicBezTo>
                    <a:pt x="10" y="18"/>
                    <a:pt x="9" y="16"/>
                    <a:pt x="8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5" name="Freeform 242"/>
            <p:cNvSpPr/>
            <p:nvPr/>
          </p:nvSpPr>
          <p:spPr bwMode="auto">
            <a:xfrm>
              <a:off x="3396853" y="2694581"/>
              <a:ext cx="17859" cy="30956"/>
            </a:xfrm>
            <a:custGeom>
              <a:avLst/>
              <a:gdLst>
                <a:gd name="T0" fmla="*/ 2 w 7"/>
                <a:gd name="T1" fmla="*/ 0 h 12"/>
                <a:gd name="T2" fmla="*/ 1 w 7"/>
                <a:gd name="T3" fmla="*/ 9 h 12"/>
                <a:gd name="T4" fmla="*/ 3 w 7"/>
                <a:gd name="T5" fmla="*/ 12 h 12"/>
                <a:gd name="T6" fmla="*/ 6 w 7"/>
                <a:gd name="T7" fmla="*/ 10 h 12"/>
                <a:gd name="T8" fmla="*/ 7 w 7"/>
                <a:gd name="T9" fmla="*/ 1 h 12"/>
                <a:gd name="T10" fmla="*/ 5 w 7"/>
                <a:gd name="T11" fmla="*/ 1 h 12"/>
                <a:gd name="T12" fmla="*/ 2 w 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2">
                  <a:moveTo>
                    <a:pt x="2" y="0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6" y="11"/>
                    <a:pt x="6" y="1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6" name="Freeform 243"/>
            <p:cNvSpPr/>
            <p:nvPr/>
          </p:nvSpPr>
          <p:spPr bwMode="auto">
            <a:xfrm>
              <a:off x="3414712" y="2571946"/>
              <a:ext cx="19050" cy="33338"/>
            </a:xfrm>
            <a:custGeom>
              <a:avLst/>
              <a:gdLst>
                <a:gd name="T0" fmla="*/ 5 w 7"/>
                <a:gd name="T1" fmla="*/ 13 h 13"/>
                <a:gd name="T2" fmla="*/ 7 w 7"/>
                <a:gd name="T3" fmla="*/ 3 h 13"/>
                <a:gd name="T4" fmla="*/ 5 w 7"/>
                <a:gd name="T5" fmla="*/ 0 h 13"/>
                <a:gd name="T6" fmla="*/ 2 w 7"/>
                <a:gd name="T7" fmla="*/ 3 h 13"/>
                <a:gd name="T8" fmla="*/ 0 w 7"/>
                <a:gd name="T9" fmla="*/ 12 h 13"/>
                <a:gd name="T10" fmla="*/ 3 w 7"/>
                <a:gd name="T11" fmla="*/ 12 h 13"/>
                <a:gd name="T12" fmla="*/ 5 w 7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5" y="1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6" y="1"/>
                    <a:pt x="5" y="0"/>
                  </a:cubicBezTo>
                  <a:cubicBezTo>
                    <a:pt x="3" y="0"/>
                    <a:pt x="2" y="1"/>
                    <a:pt x="2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4" y="12"/>
                    <a:pt x="5" y="12"/>
                    <a:pt x="5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7" name="Freeform 244"/>
            <p:cNvSpPr>
              <a:spLocks noEditPoints="1"/>
            </p:cNvSpPr>
            <p:nvPr/>
          </p:nvSpPr>
          <p:spPr bwMode="auto">
            <a:xfrm>
              <a:off x="3396853" y="2543371"/>
              <a:ext cx="61913" cy="53579"/>
            </a:xfrm>
            <a:custGeom>
              <a:avLst/>
              <a:gdLst>
                <a:gd name="T0" fmla="*/ 13 w 24"/>
                <a:gd name="T1" fmla="*/ 1 h 21"/>
                <a:gd name="T2" fmla="*/ 0 w 24"/>
                <a:gd name="T3" fmla="*/ 9 h 21"/>
                <a:gd name="T4" fmla="*/ 10 w 24"/>
                <a:gd name="T5" fmla="*/ 20 h 21"/>
                <a:gd name="T6" fmla="*/ 23 w 24"/>
                <a:gd name="T7" fmla="*/ 12 h 21"/>
                <a:gd name="T8" fmla="*/ 13 w 24"/>
                <a:gd name="T9" fmla="*/ 1 h 21"/>
                <a:gd name="T10" fmla="*/ 11 w 24"/>
                <a:gd name="T11" fmla="*/ 17 h 21"/>
                <a:gd name="T12" fmla="*/ 4 w 24"/>
                <a:gd name="T13" fmla="*/ 9 h 21"/>
                <a:gd name="T14" fmla="*/ 13 w 24"/>
                <a:gd name="T15" fmla="*/ 5 h 21"/>
                <a:gd name="T16" fmla="*/ 19 w 24"/>
                <a:gd name="T17" fmla="*/ 12 h 21"/>
                <a:gd name="T18" fmla="*/ 11 w 24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1">
                  <a:moveTo>
                    <a:pt x="13" y="1"/>
                  </a:moveTo>
                  <a:cubicBezTo>
                    <a:pt x="7" y="0"/>
                    <a:pt x="1" y="4"/>
                    <a:pt x="0" y="9"/>
                  </a:cubicBezTo>
                  <a:cubicBezTo>
                    <a:pt x="0" y="14"/>
                    <a:pt x="4" y="19"/>
                    <a:pt x="10" y="20"/>
                  </a:cubicBezTo>
                  <a:cubicBezTo>
                    <a:pt x="17" y="21"/>
                    <a:pt x="23" y="17"/>
                    <a:pt x="23" y="12"/>
                  </a:cubicBezTo>
                  <a:cubicBezTo>
                    <a:pt x="24" y="7"/>
                    <a:pt x="20" y="2"/>
                    <a:pt x="13" y="1"/>
                  </a:cubicBezTo>
                  <a:close/>
                  <a:moveTo>
                    <a:pt x="11" y="17"/>
                  </a:moveTo>
                  <a:cubicBezTo>
                    <a:pt x="7" y="16"/>
                    <a:pt x="4" y="13"/>
                    <a:pt x="4" y="9"/>
                  </a:cubicBezTo>
                  <a:cubicBezTo>
                    <a:pt x="5" y="6"/>
                    <a:pt x="9" y="4"/>
                    <a:pt x="13" y="5"/>
                  </a:cubicBezTo>
                  <a:cubicBezTo>
                    <a:pt x="17" y="5"/>
                    <a:pt x="20" y="8"/>
                    <a:pt x="19" y="12"/>
                  </a:cubicBezTo>
                  <a:cubicBezTo>
                    <a:pt x="19" y="15"/>
                    <a:pt x="15" y="17"/>
                    <a:pt x="11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8" name="Freeform 245"/>
            <p:cNvSpPr>
              <a:spLocks noEditPoints="1"/>
            </p:cNvSpPr>
            <p:nvPr/>
          </p:nvSpPr>
          <p:spPr bwMode="auto">
            <a:xfrm>
              <a:off x="2259807" y="1686122"/>
              <a:ext cx="197644" cy="202406"/>
            </a:xfrm>
            <a:custGeom>
              <a:avLst/>
              <a:gdLst>
                <a:gd name="T0" fmla="*/ 74 w 77"/>
                <a:gd name="T1" fmla="*/ 36 h 79"/>
                <a:gd name="T2" fmla="*/ 72 w 77"/>
                <a:gd name="T3" fmla="*/ 33 h 79"/>
                <a:gd name="T4" fmla="*/ 76 w 77"/>
                <a:gd name="T5" fmla="*/ 10 h 79"/>
                <a:gd name="T6" fmla="*/ 72 w 77"/>
                <a:gd name="T7" fmla="*/ 5 h 79"/>
                <a:gd name="T8" fmla="*/ 60 w 77"/>
                <a:gd name="T9" fmla="*/ 3 h 79"/>
                <a:gd name="T10" fmla="*/ 56 w 77"/>
                <a:gd name="T11" fmla="*/ 7 h 79"/>
                <a:gd name="T12" fmla="*/ 55 w 77"/>
                <a:gd name="T13" fmla="*/ 12 h 79"/>
                <a:gd name="T14" fmla="*/ 50 w 77"/>
                <a:gd name="T15" fmla="*/ 5 h 79"/>
                <a:gd name="T16" fmla="*/ 36 w 77"/>
                <a:gd name="T17" fmla="*/ 3 h 79"/>
                <a:gd name="T18" fmla="*/ 4 w 77"/>
                <a:gd name="T19" fmla="*/ 25 h 79"/>
                <a:gd name="T20" fmla="*/ 5 w 77"/>
                <a:gd name="T21" fmla="*/ 32 h 79"/>
                <a:gd name="T22" fmla="*/ 0 w 77"/>
                <a:gd name="T23" fmla="*/ 66 h 79"/>
                <a:gd name="T24" fmla="*/ 3 w 77"/>
                <a:gd name="T25" fmla="*/ 70 h 79"/>
                <a:gd name="T26" fmla="*/ 62 w 77"/>
                <a:gd name="T27" fmla="*/ 78 h 79"/>
                <a:gd name="T28" fmla="*/ 66 w 77"/>
                <a:gd name="T29" fmla="*/ 76 h 79"/>
                <a:gd name="T30" fmla="*/ 71 w 77"/>
                <a:gd name="T31" fmla="*/ 42 h 79"/>
                <a:gd name="T32" fmla="*/ 74 w 77"/>
                <a:gd name="T33" fmla="*/ 36 h 79"/>
                <a:gd name="T34" fmla="*/ 28 w 77"/>
                <a:gd name="T35" fmla="*/ 68 h 79"/>
                <a:gd name="T36" fmla="*/ 9 w 77"/>
                <a:gd name="T37" fmla="*/ 65 h 79"/>
                <a:gd name="T38" fmla="*/ 12 w 77"/>
                <a:gd name="T39" fmla="*/ 43 h 79"/>
                <a:gd name="T40" fmla="*/ 16 w 77"/>
                <a:gd name="T41" fmla="*/ 40 h 79"/>
                <a:gd name="T42" fmla="*/ 28 w 77"/>
                <a:gd name="T43" fmla="*/ 41 h 79"/>
                <a:gd name="T44" fmla="*/ 31 w 77"/>
                <a:gd name="T45" fmla="*/ 46 h 79"/>
                <a:gd name="T46" fmla="*/ 28 w 77"/>
                <a:gd name="T47" fmla="*/ 68 h 79"/>
                <a:gd name="T48" fmla="*/ 47 w 77"/>
                <a:gd name="T49" fmla="*/ 63 h 79"/>
                <a:gd name="T50" fmla="*/ 43 w 77"/>
                <a:gd name="T51" fmla="*/ 62 h 79"/>
                <a:gd name="T52" fmla="*/ 40 w 77"/>
                <a:gd name="T53" fmla="*/ 58 h 79"/>
                <a:gd name="T54" fmla="*/ 41 w 77"/>
                <a:gd name="T55" fmla="*/ 54 h 79"/>
                <a:gd name="T56" fmla="*/ 49 w 77"/>
                <a:gd name="T57" fmla="*/ 56 h 79"/>
                <a:gd name="T58" fmla="*/ 47 w 77"/>
                <a:gd name="T59" fmla="*/ 63 h 79"/>
                <a:gd name="T60" fmla="*/ 49 w 77"/>
                <a:gd name="T61" fmla="*/ 52 h 79"/>
                <a:gd name="T62" fmla="*/ 41 w 77"/>
                <a:gd name="T63" fmla="*/ 51 h 79"/>
                <a:gd name="T64" fmla="*/ 42 w 77"/>
                <a:gd name="T65" fmla="*/ 47 h 79"/>
                <a:gd name="T66" fmla="*/ 46 w 77"/>
                <a:gd name="T67" fmla="*/ 44 h 79"/>
                <a:gd name="T68" fmla="*/ 50 w 77"/>
                <a:gd name="T69" fmla="*/ 44 h 79"/>
                <a:gd name="T70" fmla="*/ 49 w 77"/>
                <a:gd name="T71" fmla="*/ 52 h 79"/>
                <a:gd name="T72" fmla="*/ 60 w 77"/>
                <a:gd name="T73" fmla="*/ 61 h 79"/>
                <a:gd name="T74" fmla="*/ 55 w 77"/>
                <a:gd name="T75" fmla="*/ 64 h 79"/>
                <a:gd name="T76" fmla="*/ 51 w 77"/>
                <a:gd name="T77" fmla="*/ 63 h 79"/>
                <a:gd name="T78" fmla="*/ 52 w 77"/>
                <a:gd name="T79" fmla="*/ 56 h 79"/>
                <a:gd name="T80" fmla="*/ 60 w 77"/>
                <a:gd name="T81" fmla="*/ 57 h 79"/>
                <a:gd name="T82" fmla="*/ 60 w 77"/>
                <a:gd name="T83" fmla="*/ 61 h 79"/>
                <a:gd name="T84" fmla="*/ 61 w 77"/>
                <a:gd name="T85" fmla="*/ 54 h 79"/>
                <a:gd name="T86" fmla="*/ 53 w 77"/>
                <a:gd name="T87" fmla="*/ 52 h 79"/>
                <a:gd name="T88" fmla="*/ 54 w 77"/>
                <a:gd name="T89" fmla="*/ 45 h 79"/>
                <a:gd name="T90" fmla="*/ 58 w 77"/>
                <a:gd name="T91" fmla="*/ 46 h 79"/>
                <a:gd name="T92" fmla="*/ 61 w 77"/>
                <a:gd name="T93" fmla="*/ 50 h 79"/>
                <a:gd name="T94" fmla="*/ 61 w 77"/>
                <a:gd name="T95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79">
                  <a:moveTo>
                    <a:pt x="74" y="36"/>
                  </a:moveTo>
                  <a:cubicBezTo>
                    <a:pt x="72" y="33"/>
                    <a:pt x="72" y="33"/>
                    <a:pt x="72" y="33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7"/>
                    <a:pt x="75" y="5"/>
                    <a:pt x="72" y="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8" y="3"/>
                    <a:pt x="56" y="5"/>
                    <a:pt x="56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7" y="1"/>
                    <a:pt x="40" y="0"/>
                    <a:pt x="36" y="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8"/>
                    <a:pt x="1" y="31"/>
                    <a:pt x="5" y="3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8"/>
                    <a:pt x="1" y="70"/>
                    <a:pt x="3" y="70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4" y="79"/>
                    <a:pt x="66" y="78"/>
                    <a:pt x="66" y="76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6" y="42"/>
                    <a:pt x="77" y="40"/>
                    <a:pt x="74" y="36"/>
                  </a:cubicBezTo>
                  <a:close/>
                  <a:moveTo>
                    <a:pt x="28" y="68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1"/>
                    <a:pt x="14" y="39"/>
                    <a:pt x="16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2" y="44"/>
                    <a:pt x="31" y="46"/>
                  </a:cubicBezTo>
                  <a:lnTo>
                    <a:pt x="28" y="68"/>
                  </a:lnTo>
                  <a:close/>
                  <a:moveTo>
                    <a:pt x="47" y="63"/>
                  </a:moveTo>
                  <a:cubicBezTo>
                    <a:pt x="43" y="62"/>
                    <a:pt x="43" y="62"/>
                    <a:pt x="43" y="62"/>
                  </a:cubicBezTo>
                  <a:cubicBezTo>
                    <a:pt x="41" y="62"/>
                    <a:pt x="40" y="60"/>
                    <a:pt x="40" y="5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9" y="56"/>
                    <a:pt x="49" y="56"/>
                    <a:pt x="49" y="56"/>
                  </a:cubicBezTo>
                  <a:lnTo>
                    <a:pt x="47" y="63"/>
                  </a:lnTo>
                  <a:close/>
                  <a:moveTo>
                    <a:pt x="49" y="52"/>
                  </a:moveTo>
                  <a:cubicBezTo>
                    <a:pt x="41" y="51"/>
                    <a:pt x="41" y="51"/>
                    <a:pt x="41" y="51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5"/>
                    <a:pt x="44" y="44"/>
                    <a:pt x="46" y="44"/>
                  </a:cubicBezTo>
                  <a:cubicBezTo>
                    <a:pt x="50" y="44"/>
                    <a:pt x="50" y="44"/>
                    <a:pt x="50" y="44"/>
                  </a:cubicBezTo>
                  <a:lnTo>
                    <a:pt x="49" y="52"/>
                  </a:lnTo>
                  <a:close/>
                  <a:moveTo>
                    <a:pt x="60" y="61"/>
                  </a:moveTo>
                  <a:cubicBezTo>
                    <a:pt x="59" y="63"/>
                    <a:pt x="57" y="64"/>
                    <a:pt x="55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60" y="57"/>
                    <a:pt x="60" y="57"/>
                    <a:pt x="60" y="57"/>
                  </a:cubicBezTo>
                  <a:lnTo>
                    <a:pt x="60" y="61"/>
                  </a:lnTo>
                  <a:close/>
                  <a:moveTo>
                    <a:pt x="61" y="54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6"/>
                    <a:pt x="62" y="48"/>
                    <a:pt x="61" y="50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9" name="Freeform 246"/>
            <p:cNvSpPr>
              <a:spLocks noEditPoints="1"/>
            </p:cNvSpPr>
            <p:nvPr/>
          </p:nvSpPr>
          <p:spPr bwMode="auto">
            <a:xfrm>
              <a:off x="1418034" y="2146893"/>
              <a:ext cx="102394" cy="197644"/>
            </a:xfrm>
            <a:custGeom>
              <a:avLst/>
              <a:gdLst>
                <a:gd name="T0" fmla="*/ 34 w 40"/>
                <a:gd name="T1" fmla="*/ 38 h 77"/>
                <a:gd name="T2" fmla="*/ 27 w 40"/>
                <a:gd name="T3" fmla="*/ 33 h 77"/>
                <a:gd name="T4" fmla="*/ 25 w 40"/>
                <a:gd name="T5" fmla="*/ 18 h 77"/>
                <a:gd name="T6" fmla="*/ 26 w 40"/>
                <a:gd name="T7" fmla="*/ 18 h 77"/>
                <a:gd name="T8" fmla="*/ 30 w 40"/>
                <a:gd name="T9" fmla="*/ 18 h 77"/>
                <a:gd name="T10" fmla="*/ 31 w 40"/>
                <a:gd name="T11" fmla="*/ 17 h 77"/>
                <a:gd name="T12" fmla="*/ 32 w 40"/>
                <a:gd name="T13" fmla="*/ 14 h 77"/>
                <a:gd name="T14" fmla="*/ 32 w 40"/>
                <a:gd name="T15" fmla="*/ 11 h 77"/>
                <a:gd name="T16" fmla="*/ 31 w 40"/>
                <a:gd name="T17" fmla="*/ 10 h 77"/>
                <a:gd name="T18" fmla="*/ 30 w 40"/>
                <a:gd name="T19" fmla="*/ 9 h 77"/>
                <a:gd name="T20" fmla="*/ 27 w 40"/>
                <a:gd name="T21" fmla="*/ 9 h 77"/>
                <a:gd name="T22" fmla="*/ 23 w 40"/>
                <a:gd name="T23" fmla="*/ 9 h 77"/>
                <a:gd name="T24" fmla="*/ 23 w 40"/>
                <a:gd name="T25" fmla="*/ 2 h 77"/>
                <a:gd name="T26" fmla="*/ 20 w 40"/>
                <a:gd name="T27" fmla="*/ 0 h 77"/>
                <a:gd name="T28" fmla="*/ 18 w 40"/>
                <a:gd name="T29" fmla="*/ 3 h 77"/>
                <a:gd name="T30" fmla="*/ 19 w 40"/>
                <a:gd name="T31" fmla="*/ 10 h 77"/>
                <a:gd name="T32" fmla="*/ 18 w 40"/>
                <a:gd name="T33" fmla="*/ 10 h 77"/>
                <a:gd name="T34" fmla="*/ 14 w 40"/>
                <a:gd name="T35" fmla="*/ 10 h 77"/>
                <a:gd name="T36" fmla="*/ 13 w 40"/>
                <a:gd name="T37" fmla="*/ 3 h 77"/>
                <a:gd name="T38" fmla="*/ 10 w 40"/>
                <a:gd name="T39" fmla="*/ 1 h 77"/>
                <a:gd name="T40" fmla="*/ 8 w 40"/>
                <a:gd name="T41" fmla="*/ 4 h 77"/>
                <a:gd name="T42" fmla="*/ 9 w 40"/>
                <a:gd name="T43" fmla="*/ 12 h 77"/>
                <a:gd name="T44" fmla="*/ 4 w 40"/>
                <a:gd name="T45" fmla="*/ 16 h 77"/>
                <a:gd name="T46" fmla="*/ 1 w 40"/>
                <a:gd name="T47" fmla="*/ 21 h 77"/>
                <a:gd name="T48" fmla="*/ 0 w 40"/>
                <a:gd name="T49" fmla="*/ 26 h 77"/>
                <a:gd name="T50" fmla="*/ 2 w 40"/>
                <a:gd name="T51" fmla="*/ 33 h 77"/>
                <a:gd name="T52" fmla="*/ 6 w 40"/>
                <a:gd name="T53" fmla="*/ 37 h 77"/>
                <a:gd name="T54" fmla="*/ 11 w 40"/>
                <a:gd name="T55" fmla="*/ 39 h 77"/>
                <a:gd name="T56" fmla="*/ 12 w 40"/>
                <a:gd name="T57" fmla="*/ 40 h 77"/>
                <a:gd name="T58" fmla="*/ 15 w 40"/>
                <a:gd name="T59" fmla="*/ 57 h 77"/>
                <a:gd name="T60" fmla="*/ 10 w 40"/>
                <a:gd name="T61" fmla="*/ 57 h 77"/>
                <a:gd name="T62" fmla="*/ 5 w 40"/>
                <a:gd name="T63" fmla="*/ 56 h 77"/>
                <a:gd name="T64" fmla="*/ 4 w 40"/>
                <a:gd name="T65" fmla="*/ 57 h 77"/>
                <a:gd name="T66" fmla="*/ 3 w 40"/>
                <a:gd name="T67" fmla="*/ 60 h 77"/>
                <a:gd name="T68" fmla="*/ 3 w 40"/>
                <a:gd name="T69" fmla="*/ 63 h 77"/>
                <a:gd name="T70" fmla="*/ 4 w 40"/>
                <a:gd name="T71" fmla="*/ 65 h 77"/>
                <a:gd name="T72" fmla="*/ 9 w 40"/>
                <a:gd name="T73" fmla="*/ 66 h 77"/>
                <a:gd name="T74" fmla="*/ 16 w 40"/>
                <a:gd name="T75" fmla="*/ 66 h 77"/>
                <a:gd name="T76" fmla="*/ 17 w 40"/>
                <a:gd name="T77" fmla="*/ 75 h 77"/>
                <a:gd name="T78" fmla="*/ 20 w 40"/>
                <a:gd name="T79" fmla="*/ 77 h 77"/>
                <a:gd name="T80" fmla="*/ 22 w 40"/>
                <a:gd name="T81" fmla="*/ 74 h 77"/>
                <a:gd name="T82" fmla="*/ 21 w 40"/>
                <a:gd name="T83" fmla="*/ 66 h 77"/>
                <a:gd name="T84" fmla="*/ 26 w 40"/>
                <a:gd name="T85" fmla="*/ 65 h 77"/>
                <a:gd name="T86" fmla="*/ 27 w 40"/>
                <a:gd name="T87" fmla="*/ 73 h 77"/>
                <a:gd name="T88" fmla="*/ 29 w 40"/>
                <a:gd name="T89" fmla="*/ 76 h 77"/>
                <a:gd name="T90" fmla="*/ 32 w 40"/>
                <a:gd name="T91" fmla="*/ 73 h 77"/>
                <a:gd name="T92" fmla="*/ 30 w 40"/>
                <a:gd name="T93" fmla="*/ 63 h 77"/>
                <a:gd name="T94" fmla="*/ 34 w 40"/>
                <a:gd name="T95" fmla="*/ 61 h 77"/>
                <a:gd name="T96" fmla="*/ 38 w 40"/>
                <a:gd name="T97" fmla="*/ 55 h 77"/>
                <a:gd name="T98" fmla="*/ 39 w 40"/>
                <a:gd name="T99" fmla="*/ 47 h 77"/>
                <a:gd name="T100" fmla="*/ 34 w 40"/>
                <a:gd name="T101" fmla="*/ 38 h 77"/>
                <a:gd name="T102" fmla="*/ 15 w 40"/>
                <a:gd name="T103" fmla="*/ 19 h 77"/>
                <a:gd name="T104" fmla="*/ 20 w 40"/>
                <a:gd name="T105" fmla="*/ 18 h 77"/>
                <a:gd name="T106" fmla="*/ 21 w 40"/>
                <a:gd name="T107" fmla="*/ 32 h 77"/>
                <a:gd name="T108" fmla="*/ 16 w 40"/>
                <a:gd name="T109" fmla="*/ 30 h 77"/>
                <a:gd name="T110" fmla="*/ 15 w 40"/>
                <a:gd name="T111" fmla="*/ 19 h 77"/>
                <a:gd name="T112" fmla="*/ 20 w 40"/>
                <a:gd name="T113" fmla="*/ 56 h 77"/>
                <a:gd name="T114" fmla="*/ 18 w 40"/>
                <a:gd name="T115" fmla="*/ 41 h 77"/>
                <a:gd name="T116" fmla="*/ 23 w 40"/>
                <a:gd name="T117" fmla="*/ 43 h 77"/>
                <a:gd name="T118" fmla="*/ 24 w 40"/>
                <a:gd name="T119" fmla="*/ 55 h 77"/>
                <a:gd name="T120" fmla="*/ 20 w 40"/>
                <a:gd name="T121" fmla="*/ 5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" h="77">
                  <a:moveTo>
                    <a:pt x="34" y="38"/>
                  </a:moveTo>
                  <a:cubicBezTo>
                    <a:pt x="32" y="36"/>
                    <a:pt x="30" y="35"/>
                    <a:pt x="27" y="33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7" y="18"/>
                    <a:pt x="29" y="18"/>
                    <a:pt x="30" y="18"/>
                  </a:cubicBezTo>
                  <a:cubicBezTo>
                    <a:pt x="31" y="19"/>
                    <a:pt x="31" y="18"/>
                    <a:pt x="31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2" y="13"/>
                    <a:pt x="32" y="12"/>
                    <a:pt x="32" y="11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8" y="9"/>
                    <a:pt x="27" y="9"/>
                  </a:cubicBezTo>
                  <a:cubicBezTo>
                    <a:pt x="26" y="9"/>
                    <a:pt x="25" y="9"/>
                    <a:pt x="23" y="9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18" y="0"/>
                    <a:pt x="18" y="1"/>
                    <a:pt x="18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6" y="10"/>
                    <a:pt x="15" y="10"/>
                    <a:pt x="14" y="1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1"/>
                    <a:pt x="10" y="1"/>
                  </a:cubicBezTo>
                  <a:cubicBezTo>
                    <a:pt x="9" y="1"/>
                    <a:pt x="8" y="3"/>
                    <a:pt x="8" y="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3"/>
                    <a:pt x="5" y="14"/>
                    <a:pt x="4" y="16"/>
                  </a:cubicBezTo>
                  <a:cubicBezTo>
                    <a:pt x="2" y="17"/>
                    <a:pt x="1" y="19"/>
                    <a:pt x="1" y="21"/>
                  </a:cubicBezTo>
                  <a:cubicBezTo>
                    <a:pt x="0" y="23"/>
                    <a:pt x="0" y="24"/>
                    <a:pt x="0" y="26"/>
                  </a:cubicBezTo>
                  <a:cubicBezTo>
                    <a:pt x="1" y="29"/>
                    <a:pt x="1" y="31"/>
                    <a:pt x="2" y="33"/>
                  </a:cubicBezTo>
                  <a:cubicBezTo>
                    <a:pt x="3" y="34"/>
                    <a:pt x="5" y="36"/>
                    <a:pt x="6" y="37"/>
                  </a:cubicBezTo>
                  <a:cubicBezTo>
                    <a:pt x="8" y="38"/>
                    <a:pt x="9" y="39"/>
                    <a:pt x="11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3" y="57"/>
                    <a:pt x="12" y="57"/>
                    <a:pt x="10" y="57"/>
                  </a:cubicBezTo>
                  <a:cubicBezTo>
                    <a:pt x="8" y="57"/>
                    <a:pt x="6" y="56"/>
                    <a:pt x="5" y="56"/>
                  </a:cubicBezTo>
                  <a:cubicBezTo>
                    <a:pt x="4" y="56"/>
                    <a:pt x="4" y="56"/>
                    <a:pt x="4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1"/>
                    <a:pt x="3" y="62"/>
                    <a:pt x="3" y="63"/>
                  </a:cubicBezTo>
                  <a:cubicBezTo>
                    <a:pt x="3" y="64"/>
                    <a:pt x="3" y="64"/>
                    <a:pt x="4" y="65"/>
                  </a:cubicBezTo>
                  <a:cubicBezTo>
                    <a:pt x="5" y="65"/>
                    <a:pt x="7" y="66"/>
                    <a:pt x="9" y="66"/>
                  </a:cubicBezTo>
                  <a:cubicBezTo>
                    <a:pt x="11" y="66"/>
                    <a:pt x="13" y="66"/>
                    <a:pt x="16" y="66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7" y="76"/>
                    <a:pt x="18" y="77"/>
                    <a:pt x="20" y="77"/>
                  </a:cubicBezTo>
                  <a:cubicBezTo>
                    <a:pt x="21" y="77"/>
                    <a:pt x="22" y="75"/>
                    <a:pt x="22" y="7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5"/>
                    <a:pt x="24" y="65"/>
                    <a:pt x="26" y="65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75"/>
                    <a:pt x="28" y="76"/>
                    <a:pt x="29" y="76"/>
                  </a:cubicBezTo>
                  <a:cubicBezTo>
                    <a:pt x="31" y="75"/>
                    <a:pt x="32" y="74"/>
                    <a:pt x="32" y="7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2" y="62"/>
                    <a:pt x="33" y="62"/>
                    <a:pt x="34" y="61"/>
                  </a:cubicBezTo>
                  <a:cubicBezTo>
                    <a:pt x="36" y="59"/>
                    <a:pt x="37" y="57"/>
                    <a:pt x="38" y="55"/>
                  </a:cubicBezTo>
                  <a:cubicBezTo>
                    <a:pt x="39" y="53"/>
                    <a:pt x="40" y="50"/>
                    <a:pt x="39" y="47"/>
                  </a:cubicBezTo>
                  <a:cubicBezTo>
                    <a:pt x="39" y="43"/>
                    <a:pt x="37" y="40"/>
                    <a:pt x="34" y="38"/>
                  </a:cubicBezTo>
                  <a:close/>
                  <a:moveTo>
                    <a:pt x="15" y="19"/>
                  </a:moveTo>
                  <a:cubicBezTo>
                    <a:pt x="16" y="19"/>
                    <a:pt x="18" y="18"/>
                    <a:pt x="20" y="18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9" y="31"/>
                    <a:pt x="18" y="31"/>
                    <a:pt x="16" y="30"/>
                  </a:cubicBezTo>
                  <a:lnTo>
                    <a:pt x="15" y="19"/>
                  </a:lnTo>
                  <a:close/>
                  <a:moveTo>
                    <a:pt x="20" y="56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20" y="42"/>
                    <a:pt x="21" y="42"/>
                    <a:pt x="23" y="43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1" y="56"/>
                    <a:pt x="20" y="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0" name="Freeform 247"/>
            <p:cNvSpPr>
              <a:spLocks noEditPoints="1"/>
            </p:cNvSpPr>
            <p:nvPr/>
          </p:nvSpPr>
          <p:spPr bwMode="auto">
            <a:xfrm>
              <a:off x="3500437" y="2105222"/>
              <a:ext cx="117872" cy="232172"/>
            </a:xfrm>
            <a:custGeom>
              <a:avLst/>
              <a:gdLst>
                <a:gd name="T0" fmla="*/ 39 w 46"/>
                <a:gd name="T1" fmla="*/ 44 h 90"/>
                <a:gd name="T2" fmla="*/ 31 w 46"/>
                <a:gd name="T3" fmla="*/ 39 h 90"/>
                <a:gd name="T4" fmla="*/ 28 w 46"/>
                <a:gd name="T5" fmla="*/ 21 h 90"/>
                <a:gd name="T6" fmla="*/ 30 w 46"/>
                <a:gd name="T7" fmla="*/ 21 h 90"/>
                <a:gd name="T8" fmla="*/ 35 w 46"/>
                <a:gd name="T9" fmla="*/ 22 h 90"/>
                <a:gd name="T10" fmla="*/ 36 w 46"/>
                <a:gd name="T11" fmla="*/ 20 h 90"/>
                <a:gd name="T12" fmla="*/ 37 w 46"/>
                <a:gd name="T13" fmla="*/ 17 h 90"/>
                <a:gd name="T14" fmla="*/ 37 w 46"/>
                <a:gd name="T15" fmla="*/ 13 h 90"/>
                <a:gd name="T16" fmla="*/ 36 w 46"/>
                <a:gd name="T17" fmla="*/ 12 h 90"/>
                <a:gd name="T18" fmla="*/ 34 w 46"/>
                <a:gd name="T19" fmla="*/ 11 h 90"/>
                <a:gd name="T20" fmla="*/ 31 w 46"/>
                <a:gd name="T21" fmla="*/ 11 h 90"/>
                <a:gd name="T22" fmla="*/ 27 w 46"/>
                <a:gd name="T23" fmla="*/ 11 h 90"/>
                <a:gd name="T24" fmla="*/ 26 w 46"/>
                <a:gd name="T25" fmla="*/ 3 h 90"/>
                <a:gd name="T26" fmla="*/ 23 w 46"/>
                <a:gd name="T27" fmla="*/ 0 h 90"/>
                <a:gd name="T28" fmla="*/ 20 w 46"/>
                <a:gd name="T29" fmla="*/ 4 h 90"/>
                <a:gd name="T30" fmla="*/ 21 w 46"/>
                <a:gd name="T31" fmla="*/ 12 h 90"/>
                <a:gd name="T32" fmla="*/ 21 w 46"/>
                <a:gd name="T33" fmla="*/ 12 h 90"/>
                <a:gd name="T34" fmla="*/ 16 w 46"/>
                <a:gd name="T35" fmla="*/ 13 h 90"/>
                <a:gd name="T36" fmla="*/ 15 w 46"/>
                <a:gd name="T37" fmla="*/ 4 h 90"/>
                <a:gd name="T38" fmla="*/ 12 w 46"/>
                <a:gd name="T39" fmla="*/ 2 h 90"/>
                <a:gd name="T40" fmla="*/ 9 w 46"/>
                <a:gd name="T41" fmla="*/ 5 h 90"/>
                <a:gd name="T42" fmla="*/ 10 w 46"/>
                <a:gd name="T43" fmla="*/ 15 h 90"/>
                <a:gd name="T44" fmla="*/ 4 w 46"/>
                <a:gd name="T45" fmla="*/ 19 h 90"/>
                <a:gd name="T46" fmla="*/ 1 w 46"/>
                <a:gd name="T47" fmla="*/ 25 h 90"/>
                <a:gd name="T48" fmla="*/ 0 w 46"/>
                <a:gd name="T49" fmla="*/ 31 h 90"/>
                <a:gd name="T50" fmla="*/ 3 w 46"/>
                <a:gd name="T51" fmla="*/ 38 h 90"/>
                <a:gd name="T52" fmla="*/ 7 w 46"/>
                <a:gd name="T53" fmla="*/ 43 h 90"/>
                <a:gd name="T54" fmla="*/ 13 w 46"/>
                <a:gd name="T55" fmla="*/ 46 h 90"/>
                <a:gd name="T56" fmla="*/ 14 w 46"/>
                <a:gd name="T57" fmla="*/ 47 h 90"/>
                <a:gd name="T58" fmla="*/ 17 w 46"/>
                <a:gd name="T59" fmla="*/ 67 h 90"/>
                <a:gd name="T60" fmla="*/ 12 w 46"/>
                <a:gd name="T61" fmla="*/ 66 h 90"/>
                <a:gd name="T62" fmla="*/ 5 w 46"/>
                <a:gd name="T63" fmla="*/ 65 h 90"/>
                <a:gd name="T64" fmla="*/ 4 w 46"/>
                <a:gd name="T65" fmla="*/ 67 h 90"/>
                <a:gd name="T66" fmla="*/ 4 w 46"/>
                <a:gd name="T67" fmla="*/ 70 h 90"/>
                <a:gd name="T68" fmla="*/ 3 w 46"/>
                <a:gd name="T69" fmla="*/ 73 h 90"/>
                <a:gd name="T70" fmla="*/ 4 w 46"/>
                <a:gd name="T71" fmla="*/ 75 h 90"/>
                <a:gd name="T72" fmla="*/ 11 w 46"/>
                <a:gd name="T73" fmla="*/ 77 h 90"/>
                <a:gd name="T74" fmla="*/ 18 w 46"/>
                <a:gd name="T75" fmla="*/ 77 h 90"/>
                <a:gd name="T76" fmla="*/ 20 w 46"/>
                <a:gd name="T77" fmla="*/ 87 h 90"/>
                <a:gd name="T78" fmla="*/ 23 w 46"/>
                <a:gd name="T79" fmla="*/ 89 h 90"/>
                <a:gd name="T80" fmla="*/ 25 w 46"/>
                <a:gd name="T81" fmla="*/ 86 h 90"/>
                <a:gd name="T82" fmla="*/ 24 w 46"/>
                <a:gd name="T83" fmla="*/ 77 h 90"/>
                <a:gd name="T84" fmla="*/ 30 w 46"/>
                <a:gd name="T85" fmla="*/ 75 h 90"/>
                <a:gd name="T86" fmla="*/ 31 w 46"/>
                <a:gd name="T87" fmla="*/ 86 h 90"/>
                <a:gd name="T88" fmla="*/ 34 w 46"/>
                <a:gd name="T89" fmla="*/ 88 h 90"/>
                <a:gd name="T90" fmla="*/ 37 w 46"/>
                <a:gd name="T91" fmla="*/ 85 h 90"/>
                <a:gd name="T92" fmla="*/ 35 w 46"/>
                <a:gd name="T93" fmla="*/ 73 h 90"/>
                <a:gd name="T94" fmla="*/ 40 w 46"/>
                <a:gd name="T95" fmla="*/ 71 h 90"/>
                <a:gd name="T96" fmla="*/ 44 w 46"/>
                <a:gd name="T97" fmla="*/ 64 h 90"/>
                <a:gd name="T98" fmla="*/ 45 w 46"/>
                <a:gd name="T99" fmla="*/ 55 h 90"/>
                <a:gd name="T100" fmla="*/ 39 w 46"/>
                <a:gd name="T101" fmla="*/ 44 h 90"/>
                <a:gd name="T102" fmla="*/ 17 w 46"/>
                <a:gd name="T103" fmla="*/ 23 h 90"/>
                <a:gd name="T104" fmla="*/ 23 w 46"/>
                <a:gd name="T105" fmla="*/ 21 h 90"/>
                <a:gd name="T106" fmla="*/ 25 w 46"/>
                <a:gd name="T107" fmla="*/ 37 h 90"/>
                <a:gd name="T108" fmla="*/ 19 w 46"/>
                <a:gd name="T109" fmla="*/ 36 h 90"/>
                <a:gd name="T110" fmla="*/ 17 w 46"/>
                <a:gd name="T111" fmla="*/ 23 h 90"/>
                <a:gd name="T112" fmla="*/ 23 w 46"/>
                <a:gd name="T113" fmla="*/ 66 h 90"/>
                <a:gd name="T114" fmla="*/ 20 w 46"/>
                <a:gd name="T115" fmla="*/ 48 h 90"/>
                <a:gd name="T116" fmla="*/ 26 w 46"/>
                <a:gd name="T117" fmla="*/ 50 h 90"/>
                <a:gd name="T118" fmla="*/ 28 w 46"/>
                <a:gd name="T119" fmla="*/ 64 h 90"/>
                <a:gd name="T120" fmla="*/ 23 w 46"/>
                <a:gd name="T121" fmla="*/ 6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" h="90">
                  <a:moveTo>
                    <a:pt x="39" y="44"/>
                  </a:moveTo>
                  <a:cubicBezTo>
                    <a:pt x="37" y="42"/>
                    <a:pt x="34" y="41"/>
                    <a:pt x="31" y="39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30" y="21"/>
                  </a:cubicBezTo>
                  <a:cubicBezTo>
                    <a:pt x="32" y="21"/>
                    <a:pt x="34" y="22"/>
                    <a:pt x="35" y="22"/>
                  </a:cubicBezTo>
                  <a:cubicBezTo>
                    <a:pt x="35" y="22"/>
                    <a:pt x="36" y="22"/>
                    <a:pt x="36" y="20"/>
                  </a:cubicBezTo>
                  <a:cubicBezTo>
                    <a:pt x="37" y="19"/>
                    <a:pt x="37" y="18"/>
                    <a:pt x="37" y="17"/>
                  </a:cubicBezTo>
                  <a:cubicBezTo>
                    <a:pt x="37" y="16"/>
                    <a:pt x="37" y="15"/>
                    <a:pt x="37" y="13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33" y="11"/>
                    <a:pt x="33" y="11"/>
                    <a:pt x="31" y="11"/>
                  </a:cubicBezTo>
                  <a:cubicBezTo>
                    <a:pt x="30" y="11"/>
                    <a:pt x="29" y="11"/>
                    <a:pt x="27" y="11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21" y="1"/>
                    <a:pt x="20" y="2"/>
                    <a:pt x="20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9" y="12"/>
                    <a:pt x="17" y="12"/>
                    <a:pt x="16" y="1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3" y="2"/>
                    <a:pt x="12" y="2"/>
                  </a:cubicBezTo>
                  <a:cubicBezTo>
                    <a:pt x="10" y="2"/>
                    <a:pt x="9" y="4"/>
                    <a:pt x="9" y="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6"/>
                    <a:pt x="6" y="17"/>
                    <a:pt x="4" y="19"/>
                  </a:cubicBezTo>
                  <a:cubicBezTo>
                    <a:pt x="3" y="20"/>
                    <a:pt x="1" y="22"/>
                    <a:pt x="1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4"/>
                    <a:pt x="2" y="36"/>
                    <a:pt x="3" y="38"/>
                  </a:cubicBezTo>
                  <a:cubicBezTo>
                    <a:pt x="4" y="40"/>
                    <a:pt x="5" y="42"/>
                    <a:pt x="7" y="43"/>
                  </a:cubicBezTo>
                  <a:cubicBezTo>
                    <a:pt x="9" y="44"/>
                    <a:pt x="11" y="45"/>
                    <a:pt x="13" y="46"/>
                  </a:cubicBezTo>
                  <a:cubicBezTo>
                    <a:pt x="14" y="46"/>
                    <a:pt x="14" y="46"/>
                    <a:pt x="14" y="4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5" y="67"/>
                    <a:pt x="13" y="67"/>
                    <a:pt x="12" y="66"/>
                  </a:cubicBezTo>
                  <a:cubicBezTo>
                    <a:pt x="9" y="66"/>
                    <a:pt x="7" y="66"/>
                    <a:pt x="5" y="65"/>
                  </a:cubicBezTo>
                  <a:cubicBezTo>
                    <a:pt x="5" y="65"/>
                    <a:pt x="4" y="66"/>
                    <a:pt x="4" y="67"/>
                  </a:cubicBezTo>
                  <a:cubicBezTo>
                    <a:pt x="4" y="68"/>
                    <a:pt x="4" y="69"/>
                    <a:pt x="4" y="70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4" y="74"/>
                    <a:pt x="4" y="75"/>
                    <a:pt x="4" y="75"/>
                  </a:cubicBezTo>
                  <a:cubicBezTo>
                    <a:pt x="5" y="76"/>
                    <a:pt x="8" y="77"/>
                    <a:pt x="11" y="77"/>
                  </a:cubicBezTo>
                  <a:cubicBezTo>
                    <a:pt x="13" y="77"/>
                    <a:pt x="15" y="77"/>
                    <a:pt x="18" y="7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9"/>
                    <a:pt x="21" y="90"/>
                    <a:pt x="23" y="89"/>
                  </a:cubicBezTo>
                  <a:cubicBezTo>
                    <a:pt x="24" y="89"/>
                    <a:pt x="25" y="88"/>
                    <a:pt x="25" y="86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6" y="76"/>
                    <a:pt x="28" y="76"/>
                    <a:pt x="30" y="75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7"/>
                    <a:pt x="33" y="88"/>
                    <a:pt x="34" y="88"/>
                  </a:cubicBezTo>
                  <a:cubicBezTo>
                    <a:pt x="36" y="88"/>
                    <a:pt x="37" y="86"/>
                    <a:pt x="37" y="8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7" y="73"/>
                    <a:pt x="38" y="72"/>
                    <a:pt x="40" y="71"/>
                  </a:cubicBezTo>
                  <a:cubicBezTo>
                    <a:pt x="42" y="69"/>
                    <a:pt x="43" y="67"/>
                    <a:pt x="44" y="64"/>
                  </a:cubicBezTo>
                  <a:cubicBezTo>
                    <a:pt x="45" y="62"/>
                    <a:pt x="46" y="59"/>
                    <a:pt x="45" y="55"/>
                  </a:cubicBezTo>
                  <a:cubicBezTo>
                    <a:pt x="45" y="51"/>
                    <a:pt x="43" y="47"/>
                    <a:pt x="39" y="44"/>
                  </a:cubicBezTo>
                  <a:close/>
                  <a:moveTo>
                    <a:pt x="17" y="23"/>
                  </a:moveTo>
                  <a:cubicBezTo>
                    <a:pt x="19" y="22"/>
                    <a:pt x="20" y="22"/>
                    <a:pt x="23" y="21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2" y="37"/>
                    <a:pt x="20" y="36"/>
                    <a:pt x="19" y="36"/>
                  </a:cubicBezTo>
                  <a:lnTo>
                    <a:pt x="17" y="23"/>
                  </a:lnTo>
                  <a:close/>
                  <a:moveTo>
                    <a:pt x="23" y="66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3" y="49"/>
                    <a:pt x="25" y="50"/>
                    <a:pt x="26" y="50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7" y="65"/>
                    <a:pt x="25" y="66"/>
                    <a:pt x="23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1" name="Freeform 248"/>
            <p:cNvSpPr/>
            <p:nvPr/>
          </p:nvSpPr>
          <p:spPr bwMode="auto">
            <a:xfrm>
              <a:off x="2846784" y="2725537"/>
              <a:ext cx="61913" cy="105966"/>
            </a:xfrm>
            <a:custGeom>
              <a:avLst/>
              <a:gdLst>
                <a:gd name="T0" fmla="*/ 17 w 24"/>
                <a:gd name="T1" fmla="*/ 36 h 41"/>
                <a:gd name="T2" fmla="*/ 11 w 24"/>
                <a:gd name="T3" fmla="*/ 40 h 41"/>
                <a:gd name="T4" fmla="*/ 5 w 24"/>
                <a:gd name="T5" fmla="*/ 39 h 41"/>
                <a:gd name="T6" fmla="*/ 1 w 24"/>
                <a:gd name="T7" fmla="*/ 32 h 41"/>
                <a:gd name="T8" fmla="*/ 6 w 24"/>
                <a:gd name="T9" fmla="*/ 5 h 41"/>
                <a:gd name="T10" fmla="*/ 13 w 24"/>
                <a:gd name="T11" fmla="*/ 0 h 41"/>
                <a:gd name="T12" fmla="*/ 19 w 24"/>
                <a:gd name="T13" fmla="*/ 2 h 41"/>
                <a:gd name="T14" fmla="*/ 23 w 24"/>
                <a:gd name="T15" fmla="*/ 8 h 41"/>
                <a:gd name="T16" fmla="*/ 17 w 24"/>
                <a:gd name="T17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1">
                  <a:moveTo>
                    <a:pt x="17" y="36"/>
                  </a:moveTo>
                  <a:cubicBezTo>
                    <a:pt x="17" y="39"/>
                    <a:pt x="14" y="41"/>
                    <a:pt x="11" y="40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2" y="38"/>
                    <a:pt x="0" y="35"/>
                    <a:pt x="1" y="3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10" y="0"/>
                    <a:pt x="13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2" y="2"/>
                    <a:pt x="24" y="5"/>
                    <a:pt x="23" y="8"/>
                  </a:cubicBezTo>
                  <a:lnTo>
                    <a:pt x="17" y="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2" name="Freeform 249"/>
            <p:cNvSpPr/>
            <p:nvPr/>
          </p:nvSpPr>
          <p:spPr bwMode="auto">
            <a:xfrm>
              <a:off x="2905126" y="2710059"/>
              <a:ext cx="67865" cy="132160"/>
            </a:xfrm>
            <a:custGeom>
              <a:avLst/>
              <a:gdLst>
                <a:gd name="T0" fmla="*/ 18 w 26"/>
                <a:gd name="T1" fmla="*/ 47 h 51"/>
                <a:gd name="T2" fmla="*/ 11 w 26"/>
                <a:gd name="T3" fmla="*/ 51 h 51"/>
                <a:gd name="T4" fmla="*/ 5 w 26"/>
                <a:gd name="T5" fmla="*/ 50 h 51"/>
                <a:gd name="T6" fmla="*/ 1 w 26"/>
                <a:gd name="T7" fmla="*/ 43 h 51"/>
                <a:gd name="T8" fmla="*/ 9 w 26"/>
                <a:gd name="T9" fmla="*/ 5 h 51"/>
                <a:gd name="T10" fmla="*/ 16 w 26"/>
                <a:gd name="T11" fmla="*/ 0 h 51"/>
                <a:gd name="T12" fmla="*/ 21 w 26"/>
                <a:gd name="T13" fmla="*/ 2 h 51"/>
                <a:gd name="T14" fmla="*/ 26 w 26"/>
                <a:gd name="T15" fmla="*/ 8 h 51"/>
                <a:gd name="T16" fmla="*/ 18 w 26"/>
                <a:gd name="T1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1">
                  <a:moveTo>
                    <a:pt x="18" y="47"/>
                  </a:moveTo>
                  <a:cubicBezTo>
                    <a:pt x="17" y="50"/>
                    <a:pt x="14" y="51"/>
                    <a:pt x="11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49"/>
                    <a:pt x="0" y="46"/>
                    <a:pt x="1" y="4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4" y="2"/>
                    <a:pt x="26" y="5"/>
                    <a:pt x="26" y="8"/>
                  </a:cubicBezTo>
                  <a:lnTo>
                    <a:pt x="18" y="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3" name="Freeform 250"/>
            <p:cNvSpPr/>
            <p:nvPr/>
          </p:nvSpPr>
          <p:spPr bwMode="auto">
            <a:xfrm>
              <a:off x="2967038" y="2687436"/>
              <a:ext cx="75009" cy="166688"/>
            </a:xfrm>
            <a:custGeom>
              <a:avLst/>
              <a:gdLst>
                <a:gd name="T0" fmla="*/ 17 w 29"/>
                <a:gd name="T1" fmla="*/ 61 h 65"/>
                <a:gd name="T2" fmla="*/ 11 w 29"/>
                <a:gd name="T3" fmla="*/ 65 h 65"/>
                <a:gd name="T4" fmla="*/ 5 w 29"/>
                <a:gd name="T5" fmla="*/ 64 h 65"/>
                <a:gd name="T6" fmla="*/ 1 w 29"/>
                <a:gd name="T7" fmla="*/ 57 h 65"/>
                <a:gd name="T8" fmla="*/ 12 w 29"/>
                <a:gd name="T9" fmla="*/ 5 h 65"/>
                <a:gd name="T10" fmla="*/ 18 w 29"/>
                <a:gd name="T11" fmla="*/ 0 h 65"/>
                <a:gd name="T12" fmla="*/ 24 w 29"/>
                <a:gd name="T13" fmla="*/ 2 h 65"/>
                <a:gd name="T14" fmla="*/ 28 w 29"/>
                <a:gd name="T15" fmla="*/ 8 h 65"/>
                <a:gd name="T16" fmla="*/ 17 w 29"/>
                <a:gd name="T17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65">
                  <a:moveTo>
                    <a:pt x="17" y="61"/>
                  </a:moveTo>
                  <a:cubicBezTo>
                    <a:pt x="17" y="64"/>
                    <a:pt x="14" y="65"/>
                    <a:pt x="11" y="6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2" y="63"/>
                    <a:pt x="0" y="60"/>
                    <a:pt x="1" y="5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15" y="0"/>
                    <a:pt x="18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7" y="2"/>
                    <a:pt x="29" y="5"/>
                    <a:pt x="28" y="8"/>
                  </a:cubicBezTo>
                  <a:lnTo>
                    <a:pt x="17" y="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4" name="Freeform 251"/>
            <p:cNvSpPr/>
            <p:nvPr/>
          </p:nvSpPr>
          <p:spPr bwMode="auto">
            <a:xfrm>
              <a:off x="3024188" y="2733872"/>
              <a:ext cx="66675" cy="133350"/>
            </a:xfrm>
            <a:custGeom>
              <a:avLst/>
              <a:gdLst>
                <a:gd name="T0" fmla="*/ 17 w 26"/>
                <a:gd name="T1" fmla="*/ 47 h 52"/>
                <a:gd name="T2" fmla="*/ 11 w 26"/>
                <a:gd name="T3" fmla="*/ 51 h 52"/>
                <a:gd name="T4" fmla="*/ 5 w 26"/>
                <a:gd name="T5" fmla="*/ 50 h 52"/>
                <a:gd name="T6" fmla="*/ 1 w 26"/>
                <a:gd name="T7" fmla="*/ 44 h 52"/>
                <a:gd name="T8" fmla="*/ 9 w 26"/>
                <a:gd name="T9" fmla="*/ 5 h 52"/>
                <a:gd name="T10" fmla="*/ 15 w 26"/>
                <a:gd name="T11" fmla="*/ 1 h 52"/>
                <a:gd name="T12" fmla="*/ 21 w 26"/>
                <a:gd name="T13" fmla="*/ 2 h 52"/>
                <a:gd name="T14" fmla="*/ 25 w 26"/>
                <a:gd name="T15" fmla="*/ 9 h 52"/>
                <a:gd name="T16" fmla="*/ 17 w 26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2">
                  <a:moveTo>
                    <a:pt x="17" y="47"/>
                  </a:moveTo>
                  <a:cubicBezTo>
                    <a:pt x="17" y="50"/>
                    <a:pt x="14" y="52"/>
                    <a:pt x="11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0" y="47"/>
                    <a:pt x="1" y="4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2"/>
                    <a:pt x="12" y="0"/>
                    <a:pt x="15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4" y="3"/>
                    <a:pt x="26" y="6"/>
                    <a:pt x="25" y="9"/>
                  </a:cubicBezTo>
                  <a:lnTo>
                    <a:pt x="17" y="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5" name="Freeform 252"/>
            <p:cNvSpPr>
              <a:spLocks noEditPoints="1"/>
            </p:cNvSpPr>
            <p:nvPr/>
          </p:nvSpPr>
          <p:spPr bwMode="auto">
            <a:xfrm>
              <a:off x="1269207" y="2171897"/>
              <a:ext cx="120253" cy="121444"/>
            </a:xfrm>
            <a:custGeom>
              <a:avLst/>
              <a:gdLst>
                <a:gd name="T0" fmla="*/ 26 w 47"/>
                <a:gd name="T1" fmla="*/ 2 h 47"/>
                <a:gd name="T2" fmla="*/ 2 w 47"/>
                <a:gd name="T3" fmla="*/ 20 h 47"/>
                <a:gd name="T4" fmla="*/ 20 w 47"/>
                <a:gd name="T5" fmla="*/ 45 h 47"/>
                <a:gd name="T6" fmla="*/ 45 w 47"/>
                <a:gd name="T7" fmla="*/ 27 h 47"/>
                <a:gd name="T8" fmla="*/ 26 w 47"/>
                <a:gd name="T9" fmla="*/ 2 h 47"/>
                <a:gd name="T10" fmla="*/ 21 w 47"/>
                <a:gd name="T11" fmla="*/ 41 h 47"/>
                <a:gd name="T12" fmla="*/ 6 w 47"/>
                <a:gd name="T13" fmla="*/ 21 h 47"/>
                <a:gd name="T14" fmla="*/ 26 w 47"/>
                <a:gd name="T15" fmla="*/ 6 h 47"/>
                <a:gd name="T16" fmla="*/ 41 w 47"/>
                <a:gd name="T17" fmla="*/ 26 h 47"/>
                <a:gd name="T18" fmla="*/ 21 w 47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6" y="2"/>
                  </a:moveTo>
                  <a:cubicBezTo>
                    <a:pt x="15" y="0"/>
                    <a:pt x="3" y="9"/>
                    <a:pt x="2" y="20"/>
                  </a:cubicBezTo>
                  <a:cubicBezTo>
                    <a:pt x="0" y="32"/>
                    <a:pt x="8" y="43"/>
                    <a:pt x="20" y="45"/>
                  </a:cubicBezTo>
                  <a:cubicBezTo>
                    <a:pt x="32" y="47"/>
                    <a:pt x="43" y="39"/>
                    <a:pt x="45" y="27"/>
                  </a:cubicBezTo>
                  <a:cubicBezTo>
                    <a:pt x="47" y="15"/>
                    <a:pt x="38" y="4"/>
                    <a:pt x="26" y="2"/>
                  </a:cubicBezTo>
                  <a:close/>
                  <a:moveTo>
                    <a:pt x="21" y="41"/>
                  </a:moveTo>
                  <a:cubicBezTo>
                    <a:pt x="11" y="39"/>
                    <a:pt x="5" y="31"/>
                    <a:pt x="6" y="21"/>
                  </a:cubicBezTo>
                  <a:cubicBezTo>
                    <a:pt x="7" y="11"/>
                    <a:pt x="16" y="5"/>
                    <a:pt x="26" y="6"/>
                  </a:cubicBezTo>
                  <a:cubicBezTo>
                    <a:pt x="35" y="8"/>
                    <a:pt x="42" y="17"/>
                    <a:pt x="41" y="26"/>
                  </a:cubicBezTo>
                  <a:cubicBezTo>
                    <a:pt x="39" y="36"/>
                    <a:pt x="30" y="42"/>
                    <a:pt x="21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6" name="Freeform 253"/>
            <p:cNvSpPr/>
            <p:nvPr/>
          </p:nvSpPr>
          <p:spPr bwMode="auto">
            <a:xfrm>
              <a:off x="1296591" y="2205234"/>
              <a:ext cx="64294" cy="57150"/>
            </a:xfrm>
            <a:custGeom>
              <a:avLst/>
              <a:gdLst>
                <a:gd name="T0" fmla="*/ 14 w 25"/>
                <a:gd name="T1" fmla="*/ 18 h 22"/>
                <a:gd name="T2" fmla="*/ 9 w 25"/>
                <a:gd name="T3" fmla="*/ 14 h 22"/>
                <a:gd name="T4" fmla="*/ 14 w 25"/>
                <a:gd name="T5" fmla="*/ 15 h 22"/>
                <a:gd name="T6" fmla="*/ 15 w 25"/>
                <a:gd name="T7" fmla="*/ 13 h 22"/>
                <a:gd name="T8" fmla="*/ 14 w 25"/>
                <a:gd name="T9" fmla="*/ 12 h 22"/>
                <a:gd name="T10" fmla="*/ 8 w 25"/>
                <a:gd name="T11" fmla="*/ 11 h 22"/>
                <a:gd name="T12" fmla="*/ 8 w 25"/>
                <a:gd name="T13" fmla="*/ 10 h 22"/>
                <a:gd name="T14" fmla="*/ 9 w 25"/>
                <a:gd name="T15" fmla="*/ 9 h 22"/>
                <a:gd name="T16" fmla="*/ 14 w 25"/>
                <a:gd name="T17" fmla="*/ 10 h 22"/>
                <a:gd name="T18" fmla="*/ 16 w 25"/>
                <a:gd name="T19" fmla="*/ 9 h 22"/>
                <a:gd name="T20" fmla="*/ 15 w 25"/>
                <a:gd name="T21" fmla="*/ 7 h 22"/>
                <a:gd name="T22" fmla="*/ 10 w 25"/>
                <a:gd name="T23" fmla="*/ 6 h 22"/>
                <a:gd name="T24" fmla="*/ 16 w 25"/>
                <a:gd name="T25" fmla="*/ 4 h 22"/>
                <a:gd name="T26" fmla="*/ 20 w 25"/>
                <a:gd name="T27" fmla="*/ 6 h 22"/>
                <a:gd name="T28" fmla="*/ 25 w 25"/>
                <a:gd name="T29" fmla="*/ 7 h 22"/>
                <a:gd name="T30" fmla="*/ 17 w 25"/>
                <a:gd name="T31" fmla="*/ 1 h 22"/>
                <a:gd name="T32" fmla="*/ 6 w 25"/>
                <a:gd name="T33" fmla="*/ 6 h 22"/>
                <a:gd name="T34" fmla="*/ 3 w 25"/>
                <a:gd name="T35" fmla="*/ 5 h 22"/>
                <a:gd name="T36" fmla="*/ 1 w 25"/>
                <a:gd name="T37" fmla="*/ 6 h 22"/>
                <a:gd name="T38" fmla="*/ 2 w 25"/>
                <a:gd name="T39" fmla="*/ 8 h 22"/>
                <a:gd name="T40" fmla="*/ 5 w 25"/>
                <a:gd name="T41" fmla="*/ 8 h 22"/>
                <a:gd name="T42" fmla="*/ 5 w 25"/>
                <a:gd name="T43" fmla="*/ 9 h 22"/>
                <a:gd name="T44" fmla="*/ 5 w 25"/>
                <a:gd name="T45" fmla="*/ 10 h 22"/>
                <a:gd name="T46" fmla="*/ 2 w 25"/>
                <a:gd name="T47" fmla="*/ 10 h 22"/>
                <a:gd name="T48" fmla="*/ 0 w 25"/>
                <a:gd name="T49" fmla="*/ 11 h 22"/>
                <a:gd name="T50" fmla="*/ 2 w 25"/>
                <a:gd name="T51" fmla="*/ 13 h 22"/>
                <a:gd name="T52" fmla="*/ 5 w 25"/>
                <a:gd name="T53" fmla="*/ 13 h 22"/>
                <a:gd name="T54" fmla="*/ 14 w 25"/>
                <a:gd name="T55" fmla="*/ 21 h 22"/>
                <a:gd name="T56" fmla="*/ 23 w 25"/>
                <a:gd name="T57" fmla="*/ 18 h 22"/>
                <a:gd name="T58" fmla="*/ 19 w 25"/>
                <a:gd name="T59" fmla="*/ 17 h 22"/>
                <a:gd name="T60" fmla="*/ 14 w 25"/>
                <a:gd name="T61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22">
                  <a:moveTo>
                    <a:pt x="14" y="18"/>
                  </a:moveTo>
                  <a:cubicBezTo>
                    <a:pt x="12" y="18"/>
                    <a:pt x="10" y="16"/>
                    <a:pt x="9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4"/>
                    <a:pt x="15" y="13"/>
                  </a:cubicBezTo>
                  <a:cubicBezTo>
                    <a:pt x="15" y="13"/>
                    <a:pt x="15" y="12"/>
                    <a:pt x="14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9"/>
                    <a:pt x="9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9"/>
                    <a:pt x="16" y="9"/>
                  </a:cubicBezTo>
                  <a:cubicBezTo>
                    <a:pt x="16" y="8"/>
                    <a:pt x="16" y="7"/>
                    <a:pt x="15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4" y="4"/>
                    <a:pt x="16" y="4"/>
                  </a:cubicBezTo>
                  <a:cubicBezTo>
                    <a:pt x="18" y="4"/>
                    <a:pt x="19" y="5"/>
                    <a:pt x="20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4"/>
                    <a:pt x="20" y="1"/>
                    <a:pt x="17" y="1"/>
                  </a:cubicBezTo>
                  <a:cubicBezTo>
                    <a:pt x="12" y="0"/>
                    <a:pt x="8" y="2"/>
                    <a:pt x="6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1" y="7"/>
                    <a:pt x="2" y="8"/>
                    <a:pt x="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7"/>
                    <a:pt x="9" y="21"/>
                    <a:pt x="14" y="21"/>
                  </a:cubicBezTo>
                  <a:cubicBezTo>
                    <a:pt x="17" y="22"/>
                    <a:pt x="21" y="20"/>
                    <a:pt x="23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8"/>
                    <a:pt x="16" y="18"/>
                    <a:pt x="14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7" name="Freeform 254"/>
            <p:cNvSpPr>
              <a:spLocks noEditPoints="1"/>
            </p:cNvSpPr>
            <p:nvPr/>
          </p:nvSpPr>
          <p:spPr bwMode="auto">
            <a:xfrm>
              <a:off x="2472928" y="1762322"/>
              <a:ext cx="121444" cy="121444"/>
            </a:xfrm>
            <a:custGeom>
              <a:avLst/>
              <a:gdLst>
                <a:gd name="T0" fmla="*/ 27 w 47"/>
                <a:gd name="T1" fmla="*/ 2 h 47"/>
                <a:gd name="T2" fmla="*/ 2 w 47"/>
                <a:gd name="T3" fmla="*/ 20 h 47"/>
                <a:gd name="T4" fmla="*/ 20 w 47"/>
                <a:gd name="T5" fmla="*/ 45 h 47"/>
                <a:gd name="T6" fmla="*/ 45 w 47"/>
                <a:gd name="T7" fmla="*/ 27 h 47"/>
                <a:gd name="T8" fmla="*/ 27 w 47"/>
                <a:gd name="T9" fmla="*/ 2 h 47"/>
                <a:gd name="T10" fmla="*/ 21 w 47"/>
                <a:gd name="T11" fmla="*/ 41 h 47"/>
                <a:gd name="T12" fmla="*/ 6 w 47"/>
                <a:gd name="T13" fmla="*/ 21 h 47"/>
                <a:gd name="T14" fmla="*/ 26 w 47"/>
                <a:gd name="T15" fmla="*/ 6 h 47"/>
                <a:gd name="T16" fmla="*/ 41 w 47"/>
                <a:gd name="T17" fmla="*/ 26 h 47"/>
                <a:gd name="T18" fmla="*/ 21 w 47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7" y="2"/>
                  </a:moveTo>
                  <a:cubicBezTo>
                    <a:pt x="15" y="0"/>
                    <a:pt x="4" y="8"/>
                    <a:pt x="2" y="20"/>
                  </a:cubicBezTo>
                  <a:cubicBezTo>
                    <a:pt x="0" y="32"/>
                    <a:pt x="8" y="43"/>
                    <a:pt x="20" y="45"/>
                  </a:cubicBezTo>
                  <a:cubicBezTo>
                    <a:pt x="32" y="47"/>
                    <a:pt x="43" y="38"/>
                    <a:pt x="45" y="27"/>
                  </a:cubicBezTo>
                  <a:cubicBezTo>
                    <a:pt x="47" y="15"/>
                    <a:pt x="38" y="4"/>
                    <a:pt x="27" y="2"/>
                  </a:cubicBezTo>
                  <a:close/>
                  <a:moveTo>
                    <a:pt x="21" y="41"/>
                  </a:moveTo>
                  <a:cubicBezTo>
                    <a:pt x="11" y="39"/>
                    <a:pt x="5" y="30"/>
                    <a:pt x="6" y="21"/>
                  </a:cubicBezTo>
                  <a:cubicBezTo>
                    <a:pt x="8" y="11"/>
                    <a:pt x="16" y="5"/>
                    <a:pt x="26" y="6"/>
                  </a:cubicBezTo>
                  <a:cubicBezTo>
                    <a:pt x="35" y="7"/>
                    <a:pt x="42" y="16"/>
                    <a:pt x="41" y="26"/>
                  </a:cubicBezTo>
                  <a:cubicBezTo>
                    <a:pt x="39" y="35"/>
                    <a:pt x="30" y="42"/>
                    <a:pt x="21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8" name="Freeform 255"/>
            <p:cNvSpPr/>
            <p:nvPr/>
          </p:nvSpPr>
          <p:spPr bwMode="auto">
            <a:xfrm>
              <a:off x="2501503" y="1796850"/>
              <a:ext cx="64294" cy="55960"/>
            </a:xfrm>
            <a:custGeom>
              <a:avLst/>
              <a:gdLst>
                <a:gd name="T0" fmla="*/ 14 w 25"/>
                <a:gd name="T1" fmla="*/ 18 h 22"/>
                <a:gd name="T2" fmla="*/ 9 w 25"/>
                <a:gd name="T3" fmla="*/ 14 h 22"/>
                <a:gd name="T4" fmla="*/ 14 w 25"/>
                <a:gd name="T5" fmla="*/ 14 h 22"/>
                <a:gd name="T6" fmla="*/ 15 w 25"/>
                <a:gd name="T7" fmla="*/ 13 h 22"/>
                <a:gd name="T8" fmla="*/ 14 w 25"/>
                <a:gd name="T9" fmla="*/ 12 h 22"/>
                <a:gd name="T10" fmla="*/ 8 w 25"/>
                <a:gd name="T11" fmla="*/ 11 h 22"/>
                <a:gd name="T12" fmla="*/ 8 w 25"/>
                <a:gd name="T13" fmla="*/ 10 h 22"/>
                <a:gd name="T14" fmla="*/ 9 w 25"/>
                <a:gd name="T15" fmla="*/ 9 h 22"/>
                <a:gd name="T16" fmla="*/ 14 w 25"/>
                <a:gd name="T17" fmla="*/ 10 h 22"/>
                <a:gd name="T18" fmla="*/ 16 w 25"/>
                <a:gd name="T19" fmla="*/ 8 h 22"/>
                <a:gd name="T20" fmla="*/ 15 w 25"/>
                <a:gd name="T21" fmla="*/ 7 h 22"/>
                <a:gd name="T22" fmla="*/ 10 w 25"/>
                <a:gd name="T23" fmla="*/ 6 h 22"/>
                <a:gd name="T24" fmla="*/ 16 w 25"/>
                <a:gd name="T25" fmla="*/ 4 h 22"/>
                <a:gd name="T26" fmla="*/ 20 w 25"/>
                <a:gd name="T27" fmla="*/ 6 h 22"/>
                <a:gd name="T28" fmla="*/ 25 w 25"/>
                <a:gd name="T29" fmla="*/ 7 h 22"/>
                <a:gd name="T30" fmla="*/ 17 w 25"/>
                <a:gd name="T31" fmla="*/ 0 h 22"/>
                <a:gd name="T32" fmla="*/ 6 w 25"/>
                <a:gd name="T33" fmla="*/ 6 h 22"/>
                <a:gd name="T34" fmla="*/ 3 w 25"/>
                <a:gd name="T35" fmla="*/ 5 h 22"/>
                <a:gd name="T36" fmla="*/ 1 w 25"/>
                <a:gd name="T37" fmla="*/ 6 h 22"/>
                <a:gd name="T38" fmla="*/ 2 w 25"/>
                <a:gd name="T39" fmla="*/ 8 h 22"/>
                <a:gd name="T40" fmla="*/ 5 w 25"/>
                <a:gd name="T41" fmla="*/ 8 h 22"/>
                <a:gd name="T42" fmla="*/ 5 w 25"/>
                <a:gd name="T43" fmla="*/ 9 h 22"/>
                <a:gd name="T44" fmla="*/ 5 w 25"/>
                <a:gd name="T45" fmla="*/ 10 h 22"/>
                <a:gd name="T46" fmla="*/ 2 w 25"/>
                <a:gd name="T47" fmla="*/ 10 h 22"/>
                <a:gd name="T48" fmla="*/ 1 w 25"/>
                <a:gd name="T49" fmla="*/ 11 h 22"/>
                <a:gd name="T50" fmla="*/ 2 w 25"/>
                <a:gd name="T51" fmla="*/ 13 h 22"/>
                <a:gd name="T52" fmla="*/ 5 w 25"/>
                <a:gd name="T53" fmla="*/ 13 h 22"/>
                <a:gd name="T54" fmla="*/ 14 w 25"/>
                <a:gd name="T55" fmla="*/ 21 h 22"/>
                <a:gd name="T56" fmla="*/ 23 w 25"/>
                <a:gd name="T57" fmla="*/ 17 h 22"/>
                <a:gd name="T58" fmla="*/ 19 w 25"/>
                <a:gd name="T59" fmla="*/ 17 h 22"/>
                <a:gd name="T60" fmla="*/ 14 w 25"/>
                <a:gd name="T61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22">
                  <a:moveTo>
                    <a:pt x="14" y="18"/>
                  </a:moveTo>
                  <a:cubicBezTo>
                    <a:pt x="12" y="17"/>
                    <a:pt x="10" y="16"/>
                    <a:pt x="9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4"/>
                    <a:pt x="15" y="13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9"/>
                    <a:pt x="16" y="8"/>
                  </a:cubicBezTo>
                  <a:cubicBezTo>
                    <a:pt x="16" y="8"/>
                    <a:pt x="16" y="7"/>
                    <a:pt x="15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4" y="3"/>
                    <a:pt x="16" y="4"/>
                  </a:cubicBezTo>
                  <a:cubicBezTo>
                    <a:pt x="18" y="4"/>
                    <a:pt x="19" y="5"/>
                    <a:pt x="20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3"/>
                    <a:pt x="20" y="1"/>
                    <a:pt x="17" y="0"/>
                  </a:cubicBezTo>
                  <a:cubicBezTo>
                    <a:pt x="12" y="0"/>
                    <a:pt x="8" y="2"/>
                    <a:pt x="6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1" y="7"/>
                    <a:pt x="2" y="8"/>
                    <a:pt x="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7"/>
                    <a:pt x="9" y="21"/>
                    <a:pt x="14" y="21"/>
                  </a:cubicBezTo>
                  <a:cubicBezTo>
                    <a:pt x="17" y="22"/>
                    <a:pt x="21" y="20"/>
                    <a:pt x="23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8"/>
                    <a:pt x="16" y="18"/>
                    <a:pt x="14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9" name="Freeform 256"/>
            <p:cNvSpPr>
              <a:spLocks noEditPoints="1"/>
            </p:cNvSpPr>
            <p:nvPr/>
          </p:nvSpPr>
          <p:spPr bwMode="auto">
            <a:xfrm>
              <a:off x="365522" y="2129034"/>
              <a:ext cx="66675" cy="104775"/>
            </a:xfrm>
            <a:custGeom>
              <a:avLst/>
              <a:gdLst>
                <a:gd name="T0" fmla="*/ 9 w 26"/>
                <a:gd name="T1" fmla="*/ 0 h 41"/>
                <a:gd name="T2" fmla="*/ 2 w 26"/>
                <a:gd name="T3" fmla="*/ 30 h 41"/>
                <a:gd name="T4" fmla="*/ 15 w 26"/>
                <a:gd name="T5" fmla="*/ 40 h 41"/>
                <a:gd name="T6" fmla="*/ 25 w 26"/>
                <a:gd name="T7" fmla="*/ 27 h 41"/>
                <a:gd name="T8" fmla="*/ 9 w 26"/>
                <a:gd name="T9" fmla="*/ 0 h 41"/>
                <a:gd name="T10" fmla="*/ 14 w 26"/>
                <a:gd name="T11" fmla="*/ 36 h 41"/>
                <a:gd name="T12" fmla="*/ 20 w 26"/>
                <a:gd name="T13" fmla="*/ 25 h 41"/>
                <a:gd name="T14" fmla="*/ 14 w 26"/>
                <a:gd name="T15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1">
                  <a:moveTo>
                    <a:pt x="9" y="0"/>
                  </a:moveTo>
                  <a:cubicBezTo>
                    <a:pt x="9" y="0"/>
                    <a:pt x="0" y="18"/>
                    <a:pt x="2" y="30"/>
                  </a:cubicBezTo>
                  <a:cubicBezTo>
                    <a:pt x="3" y="37"/>
                    <a:pt x="8" y="41"/>
                    <a:pt x="15" y="40"/>
                  </a:cubicBezTo>
                  <a:cubicBezTo>
                    <a:pt x="21" y="39"/>
                    <a:pt x="26" y="33"/>
                    <a:pt x="25" y="27"/>
                  </a:cubicBezTo>
                  <a:cubicBezTo>
                    <a:pt x="23" y="15"/>
                    <a:pt x="9" y="0"/>
                    <a:pt x="9" y="0"/>
                  </a:cubicBezTo>
                  <a:close/>
                  <a:moveTo>
                    <a:pt x="14" y="36"/>
                  </a:move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2" y="34"/>
                    <a:pt x="14" y="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0" name="Freeform 257"/>
            <p:cNvSpPr>
              <a:spLocks noEditPoints="1"/>
            </p:cNvSpPr>
            <p:nvPr/>
          </p:nvSpPr>
          <p:spPr bwMode="auto">
            <a:xfrm>
              <a:off x="2259806" y="1909959"/>
              <a:ext cx="66675" cy="104775"/>
            </a:xfrm>
            <a:custGeom>
              <a:avLst/>
              <a:gdLst>
                <a:gd name="T0" fmla="*/ 9 w 26"/>
                <a:gd name="T1" fmla="*/ 0 h 41"/>
                <a:gd name="T2" fmla="*/ 2 w 26"/>
                <a:gd name="T3" fmla="*/ 30 h 41"/>
                <a:gd name="T4" fmla="*/ 15 w 26"/>
                <a:gd name="T5" fmla="*/ 40 h 41"/>
                <a:gd name="T6" fmla="*/ 25 w 26"/>
                <a:gd name="T7" fmla="*/ 27 h 41"/>
                <a:gd name="T8" fmla="*/ 9 w 26"/>
                <a:gd name="T9" fmla="*/ 0 h 41"/>
                <a:gd name="T10" fmla="*/ 14 w 26"/>
                <a:gd name="T11" fmla="*/ 36 h 41"/>
                <a:gd name="T12" fmla="*/ 20 w 26"/>
                <a:gd name="T13" fmla="*/ 25 h 41"/>
                <a:gd name="T14" fmla="*/ 14 w 26"/>
                <a:gd name="T15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1">
                  <a:moveTo>
                    <a:pt x="9" y="0"/>
                  </a:moveTo>
                  <a:cubicBezTo>
                    <a:pt x="9" y="0"/>
                    <a:pt x="0" y="18"/>
                    <a:pt x="2" y="30"/>
                  </a:cubicBezTo>
                  <a:cubicBezTo>
                    <a:pt x="3" y="37"/>
                    <a:pt x="9" y="41"/>
                    <a:pt x="15" y="40"/>
                  </a:cubicBezTo>
                  <a:cubicBezTo>
                    <a:pt x="22" y="39"/>
                    <a:pt x="26" y="33"/>
                    <a:pt x="25" y="27"/>
                  </a:cubicBezTo>
                  <a:cubicBezTo>
                    <a:pt x="23" y="15"/>
                    <a:pt x="9" y="0"/>
                    <a:pt x="9" y="0"/>
                  </a:cubicBezTo>
                  <a:close/>
                  <a:moveTo>
                    <a:pt x="14" y="36"/>
                  </a:move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3" y="34"/>
                    <a:pt x="14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1" name="Freeform 258"/>
            <p:cNvSpPr>
              <a:spLocks noEditPoints="1"/>
            </p:cNvSpPr>
            <p:nvPr/>
          </p:nvSpPr>
          <p:spPr bwMode="auto">
            <a:xfrm>
              <a:off x="3489721" y="2913656"/>
              <a:ext cx="119063" cy="192881"/>
            </a:xfrm>
            <a:custGeom>
              <a:avLst/>
              <a:gdLst>
                <a:gd name="T0" fmla="*/ 16 w 46"/>
                <a:gd name="T1" fmla="*/ 0 h 75"/>
                <a:gd name="T2" fmla="*/ 3 w 46"/>
                <a:gd name="T3" fmla="*/ 56 h 75"/>
                <a:gd name="T4" fmla="*/ 27 w 46"/>
                <a:gd name="T5" fmla="*/ 73 h 75"/>
                <a:gd name="T6" fmla="*/ 45 w 46"/>
                <a:gd name="T7" fmla="*/ 49 h 75"/>
                <a:gd name="T8" fmla="*/ 16 w 46"/>
                <a:gd name="T9" fmla="*/ 0 h 75"/>
                <a:gd name="T10" fmla="*/ 25 w 46"/>
                <a:gd name="T11" fmla="*/ 65 h 75"/>
                <a:gd name="T12" fmla="*/ 36 w 46"/>
                <a:gd name="T13" fmla="*/ 46 h 75"/>
                <a:gd name="T14" fmla="*/ 25 w 46"/>
                <a:gd name="T15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75">
                  <a:moveTo>
                    <a:pt x="16" y="0"/>
                  </a:moveTo>
                  <a:cubicBezTo>
                    <a:pt x="16" y="0"/>
                    <a:pt x="0" y="34"/>
                    <a:pt x="3" y="56"/>
                  </a:cubicBezTo>
                  <a:cubicBezTo>
                    <a:pt x="5" y="67"/>
                    <a:pt x="15" y="75"/>
                    <a:pt x="27" y="73"/>
                  </a:cubicBezTo>
                  <a:cubicBezTo>
                    <a:pt x="38" y="72"/>
                    <a:pt x="46" y="61"/>
                    <a:pt x="45" y="49"/>
                  </a:cubicBezTo>
                  <a:cubicBezTo>
                    <a:pt x="41" y="28"/>
                    <a:pt x="16" y="0"/>
                    <a:pt x="16" y="0"/>
                  </a:cubicBezTo>
                  <a:close/>
                  <a:moveTo>
                    <a:pt x="25" y="65"/>
                  </a:move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40" y="63"/>
                    <a:pt x="25" y="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2" name="Freeform 259"/>
            <p:cNvSpPr>
              <a:spLocks noEditPoints="1"/>
            </p:cNvSpPr>
            <p:nvPr/>
          </p:nvSpPr>
          <p:spPr bwMode="auto">
            <a:xfrm>
              <a:off x="3314700" y="2084981"/>
              <a:ext cx="119063" cy="192881"/>
            </a:xfrm>
            <a:custGeom>
              <a:avLst/>
              <a:gdLst>
                <a:gd name="T0" fmla="*/ 16 w 46"/>
                <a:gd name="T1" fmla="*/ 0 h 75"/>
                <a:gd name="T2" fmla="*/ 3 w 46"/>
                <a:gd name="T3" fmla="*/ 56 h 75"/>
                <a:gd name="T4" fmla="*/ 27 w 46"/>
                <a:gd name="T5" fmla="*/ 73 h 75"/>
                <a:gd name="T6" fmla="*/ 45 w 46"/>
                <a:gd name="T7" fmla="*/ 49 h 75"/>
                <a:gd name="T8" fmla="*/ 16 w 46"/>
                <a:gd name="T9" fmla="*/ 0 h 75"/>
                <a:gd name="T10" fmla="*/ 26 w 46"/>
                <a:gd name="T11" fmla="*/ 65 h 75"/>
                <a:gd name="T12" fmla="*/ 36 w 46"/>
                <a:gd name="T13" fmla="*/ 46 h 75"/>
                <a:gd name="T14" fmla="*/ 26 w 46"/>
                <a:gd name="T15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75">
                  <a:moveTo>
                    <a:pt x="16" y="0"/>
                  </a:moveTo>
                  <a:cubicBezTo>
                    <a:pt x="16" y="0"/>
                    <a:pt x="0" y="34"/>
                    <a:pt x="3" y="56"/>
                  </a:cubicBezTo>
                  <a:cubicBezTo>
                    <a:pt x="5" y="67"/>
                    <a:pt x="16" y="75"/>
                    <a:pt x="27" y="73"/>
                  </a:cubicBezTo>
                  <a:cubicBezTo>
                    <a:pt x="39" y="71"/>
                    <a:pt x="46" y="61"/>
                    <a:pt x="45" y="49"/>
                  </a:cubicBezTo>
                  <a:cubicBezTo>
                    <a:pt x="41" y="27"/>
                    <a:pt x="16" y="0"/>
                    <a:pt x="16" y="0"/>
                  </a:cubicBezTo>
                  <a:close/>
                  <a:moveTo>
                    <a:pt x="26" y="65"/>
                  </a:move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40" y="63"/>
                    <a:pt x="26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3" name="Freeform 260"/>
            <p:cNvSpPr/>
            <p:nvPr/>
          </p:nvSpPr>
          <p:spPr bwMode="auto">
            <a:xfrm>
              <a:off x="2521744" y="2596950"/>
              <a:ext cx="95250" cy="192881"/>
            </a:xfrm>
            <a:custGeom>
              <a:avLst/>
              <a:gdLst>
                <a:gd name="T0" fmla="*/ 37 w 37"/>
                <a:gd name="T1" fmla="*/ 14 h 75"/>
                <a:gd name="T2" fmla="*/ 37 w 37"/>
                <a:gd name="T3" fmla="*/ 14 h 75"/>
                <a:gd name="T4" fmla="*/ 37 w 37"/>
                <a:gd name="T5" fmla="*/ 14 h 75"/>
                <a:gd name="T6" fmla="*/ 26 w 37"/>
                <a:gd name="T7" fmla="*/ 4 h 75"/>
                <a:gd name="T8" fmla="*/ 25 w 37"/>
                <a:gd name="T9" fmla="*/ 4 h 75"/>
                <a:gd name="T10" fmla="*/ 20 w 37"/>
                <a:gd name="T11" fmla="*/ 3 h 75"/>
                <a:gd name="T12" fmla="*/ 4 w 37"/>
                <a:gd name="T13" fmla="*/ 10 h 75"/>
                <a:gd name="T14" fmla="*/ 1 w 37"/>
                <a:gd name="T15" fmla="*/ 31 h 75"/>
                <a:gd name="T16" fmla="*/ 4 w 37"/>
                <a:gd name="T17" fmla="*/ 35 h 75"/>
                <a:gd name="T18" fmla="*/ 8 w 37"/>
                <a:gd name="T19" fmla="*/ 32 h 75"/>
                <a:gd name="T20" fmla="*/ 10 w 37"/>
                <a:gd name="T21" fmla="*/ 15 h 75"/>
                <a:gd name="T22" fmla="*/ 11 w 37"/>
                <a:gd name="T23" fmla="*/ 16 h 75"/>
                <a:gd name="T24" fmla="*/ 10 w 37"/>
                <a:gd name="T25" fmla="*/ 26 h 75"/>
                <a:gd name="T26" fmla="*/ 9 w 37"/>
                <a:gd name="T27" fmla="*/ 35 h 75"/>
                <a:gd name="T28" fmla="*/ 4 w 37"/>
                <a:gd name="T29" fmla="*/ 68 h 75"/>
                <a:gd name="T30" fmla="*/ 7 w 37"/>
                <a:gd name="T31" fmla="*/ 73 h 75"/>
                <a:gd name="T32" fmla="*/ 12 w 37"/>
                <a:gd name="T33" fmla="*/ 70 h 75"/>
                <a:gd name="T34" fmla="*/ 16 w 37"/>
                <a:gd name="T35" fmla="*/ 39 h 75"/>
                <a:gd name="T36" fmla="*/ 17 w 37"/>
                <a:gd name="T37" fmla="*/ 39 h 75"/>
                <a:gd name="T38" fmla="*/ 13 w 37"/>
                <a:gd name="T39" fmla="*/ 70 h 75"/>
                <a:gd name="T40" fmla="*/ 16 w 37"/>
                <a:gd name="T41" fmla="*/ 74 h 75"/>
                <a:gd name="T42" fmla="*/ 21 w 37"/>
                <a:gd name="T43" fmla="*/ 71 h 75"/>
                <a:gd name="T44" fmla="*/ 26 w 37"/>
                <a:gd name="T45" fmla="*/ 37 h 75"/>
                <a:gd name="T46" fmla="*/ 27 w 37"/>
                <a:gd name="T47" fmla="*/ 28 h 75"/>
                <a:gd name="T48" fmla="*/ 29 w 37"/>
                <a:gd name="T49" fmla="*/ 18 h 75"/>
                <a:gd name="T50" fmla="*/ 30 w 37"/>
                <a:gd name="T51" fmla="*/ 18 h 75"/>
                <a:gd name="T52" fmla="*/ 27 w 37"/>
                <a:gd name="T53" fmla="*/ 35 h 75"/>
                <a:gd name="T54" fmla="*/ 30 w 37"/>
                <a:gd name="T55" fmla="*/ 39 h 75"/>
                <a:gd name="T56" fmla="*/ 34 w 37"/>
                <a:gd name="T57" fmla="*/ 36 h 75"/>
                <a:gd name="T58" fmla="*/ 37 w 37"/>
                <a:gd name="T59" fmla="*/ 14 h 75"/>
                <a:gd name="T60" fmla="*/ 37 w 37"/>
                <a:gd name="T61" fmla="*/ 1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75"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8"/>
                    <a:pt x="30" y="5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5" y="0"/>
                    <a:pt x="4" y="1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3"/>
                    <a:pt x="2" y="35"/>
                    <a:pt x="4" y="35"/>
                  </a:cubicBezTo>
                  <a:cubicBezTo>
                    <a:pt x="6" y="35"/>
                    <a:pt x="7" y="34"/>
                    <a:pt x="8" y="3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71"/>
                    <a:pt x="5" y="73"/>
                    <a:pt x="7" y="73"/>
                  </a:cubicBezTo>
                  <a:cubicBezTo>
                    <a:pt x="9" y="73"/>
                    <a:pt x="11" y="72"/>
                    <a:pt x="12" y="7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2"/>
                    <a:pt x="14" y="74"/>
                    <a:pt x="16" y="74"/>
                  </a:cubicBezTo>
                  <a:cubicBezTo>
                    <a:pt x="19" y="75"/>
                    <a:pt x="21" y="73"/>
                    <a:pt x="21" y="71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7"/>
                    <a:pt x="28" y="39"/>
                    <a:pt x="30" y="39"/>
                  </a:cubicBezTo>
                  <a:cubicBezTo>
                    <a:pt x="32" y="39"/>
                    <a:pt x="34" y="38"/>
                    <a:pt x="34" y="36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4" name="Freeform 261"/>
            <p:cNvSpPr/>
            <p:nvPr/>
          </p:nvSpPr>
          <p:spPr bwMode="auto">
            <a:xfrm>
              <a:off x="2561035" y="2563612"/>
              <a:ext cx="40481" cy="41672"/>
            </a:xfrm>
            <a:custGeom>
              <a:avLst/>
              <a:gdLst>
                <a:gd name="T0" fmla="*/ 7 w 16"/>
                <a:gd name="T1" fmla="*/ 15 h 16"/>
                <a:gd name="T2" fmla="*/ 16 w 16"/>
                <a:gd name="T3" fmla="*/ 9 h 16"/>
                <a:gd name="T4" fmla="*/ 9 w 16"/>
                <a:gd name="T5" fmla="*/ 0 h 16"/>
                <a:gd name="T6" fmla="*/ 1 w 16"/>
                <a:gd name="T7" fmla="*/ 7 h 16"/>
                <a:gd name="T8" fmla="*/ 7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7" y="15"/>
                  </a:moveTo>
                  <a:cubicBezTo>
                    <a:pt x="11" y="16"/>
                    <a:pt x="15" y="13"/>
                    <a:pt x="16" y="9"/>
                  </a:cubicBezTo>
                  <a:cubicBezTo>
                    <a:pt x="16" y="5"/>
                    <a:pt x="14" y="1"/>
                    <a:pt x="9" y="0"/>
                  </a:cubicBezTo>
                  <a:cubicBezTo>
                    <a:pt x="5" y="0"/>
                    <a:pt x="1" y="3"/>
                    <a:pt x="1" y="7"/>
                  </a:cubicBezTo>
                  <a:cubicBezTo>
                    <a:pt x="0" y="11"/>
                    <a:pt x="3" y="15"/>
                    <a:pt x="7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5" name="Freeform 262"/>
            <p:cNvSpPr/>
            <p:nvPr/>
          </p:nvSpPr>
          <p:spPr bwMode="auto">
            <a:xfrm>
              <a:off x="3363515" y="1387275"/>
              <a:ext cx="121444" cy="188119"/>
            </a:xfrm>
            <a:custGeom>
              <a:avLst/>
              <a:gdLst>
                <a:gd name="T0" fmla="*/ 35 w 47"/>
                <a:gd name="T1" fmla="*/ 5 h 73"/>
                <a:gd name="T2" fmla="*/ 35 w 47"/>
                <a:gd name="T3" fmla="*/ 5 h 73"/>
                <a:gd name="T4" fmla="*/ 35 w 47"/>
                <a:gd name="T5" fmla="*/ 5 h 73"/>
                <a:gd name="T6" fmla="*/ 20 w 47"/>
                <a:gd name="T7" fmla="*/ 2 h 73"/>
                <a:gd name="T8" fmla="*/ 20 w 47"/>
                <a:gd name="T9" fmla="*/ 2 h 73"/>
                <a:gd name="T10" fmla="*/ 15 w 47"/>
                <a:gd name="T11" fmla="*/ 4 h 73"/>
                <a:gd name="T12" fmla="*/ 3 w 47"/>
                <a:gd name="T13" fmla="*/ 17 h 73"/>
                <a:gd name="T14" fmla="*/ 10 w 47"/>
                <a:gd name="T15" fmla="*/ 38 h 73"/>
                <a:gd name="T16" fmla="*/ 15 w 47"/>
                <a:gd name="T17" fmla="*/ 40 h 73"/>
                <a:gd name="T18" fmla="*/ 17 w 47"/>
                <a:gd name="T19" fmla="*/ 35 h 73"/>
                <a:gd name="T20" fmla="*/ 11 w 47"/>
                <a:gd name="T21" fmla="*/ 19 h 73"/>
                <a:gd name="T22" fmla="*/ 13 w 47"/>
                <a:gd name="T23" fmla="*/ 19 h 73"/>
                <a:gd name="T24" fmla="*/ 16 w 47"/>
                <a:gd name="T25" fmla="*/ 29 h 73"/>
                <a:gd name="T26" fmla="*/ 19 w 47"/>
                <a:gd name="T27" fmla="*/ 37 h 73"/>
                <a:gd name="T28" fmla="*/ 30 w 47"/>
                <a:gd name="T29" fmla="*/ 69 h 73"/>
                <a:gd name="T30" fmla="*/ 35 w 47"/>
                <a:gd name="T31" fmla="*/ 72 h 73"/>
                <a:gd name="T32" fmla="*/ 37 w 47"/>
                <a:gd name="T33" fmla="*/ 67 h 73"/>
                <a:gd name="T34" fmla="*/ 27 w 47"/>
                <a:gd name="T35" fmla="*/ 37 h 73"/>
                <a:gd name="T36" fmla="*/ 29 w 47"/>
                <a:gd name="T37" fmla="*/ 37 h 73"/>
                <a:gd name="T38" fmla="*/ 39 w 47"/>
                <a:gd name="T39" fmla="*/ 66 h 73"/>
                <a:gd name="T40" fmla="*/ 44 w 47"/>
                <a:gd name="T41" fmla="*/ 69 h 73"/>
                <a:gd name="T42" fmla="*/ 46 w 47"/>
                <a:gd name="T43" fmla="*/ 64 h 73"/>
                <a:gd name="T44" fmla="*/ 35 w 47"/>
                <a:gd name="T45" fmla="*/ 32 h 73"/>
                <a:gd name="T46" fmla="*/ 33 w 47"/>
                <a:gd name="T47" fmla="*/ 23 h 73"/>
                <a:gd name="T48" fmla="*/ 29 w 47"/>
                <a:gd name="T49" fmla="*/ 13 h 73"/>
                <a:gd name="T50" fmla="*/ 30 w 47"/>
                <a:gd name="T51" fmla="*/ 13 h 73"/>
                <a:gd name="T52" fmla="*/ 36 w 47"/>
                <a:gd name="T53" fmla="*/ 29 h 73"/>
                <a:gd name="T54" fmla="*/ 40 w 47"/>
                <a:gd name="T55" fmla="*/ 31 h 73"/>
                <a:gd name="T56" fmla="*/ 42 w 47"/>
                <a:gd name="T57" fmla="*/ 27 h 73"/>
                <a:gd name="T58" fmla="*/ 35 w 47"/>
                <a:gd name="T59" fmla="*/ 6 h 73"/>
                <a:gd name="T60" fmla="*/ 35 w 47"/>
                <a:gd name="T61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73"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2" y="0"/>
                    <a:pt x="24" y="1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0" y="8"/>
                    <a:pt x="3" y="1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9"/>
                    <a:pt x="13" y="40"/>
                    <a:pt x="15" y="40"/>
                  </a:cubicBezTo>
                  <a:cubicBezTo>
                    <a:pt x="16" y="39"/>
                    <a:pt x="17" y="37"/>
                    <a:pt x="17" y="3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72"/>
                    <a:pt x="33" y="73"/>
                    <a:pt x="35" y="72"/>
                  </a:cubicBezTo>
                  <a:cubicBezTo>
                    <a:pt x="37" y="71"/>
                    <a:pt x="38" y="69"/>
                    <a:pt x="37" y="6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9"/>
                    <a:pt x="42" y="70"/>
                    <a:pt x="44" y="69"/>
                  </a:cubicBezTo>
                  <a:cubicBezTo>
                    <a:pt x="46" y="68"/>
                    <a:pt x="47" y="66"/>
                    <a:pt x="46" y="64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1"/>
                    <a:pt x="38" y="32"/>
                    <a:pt x="40" y="31"/>
                  </a:cubicBezTo>
                  <a:cubicBezTo>
                    <a:pt x="42" y="30"/>
                    <a:pt x="43" y="28"/>
                    <a:pt x="42" y="2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6" name="Freeform 263"/>
            <p:cNvSpPr/>
            <p:nvPr/>
          </p:nvSpPr>
          <p:spPr bwMode="auto">
            <a:xfrm>
              <a:off x="3376613" y="1350365"/>
              <a:ext cx="46434" cy="46435"/>
            </a:xfrm>
            <a:custGeom>
              <a:avLst/>
              <a:gdLst>
                <a:gd name="T0" fmla="*/ 11 w 18"/>
                <a:gd name="T1" fmla="*/ 16 h 18"/>
                <a:gd name="T2" fmla="*/ 16 w 18"/>
                <a:gd name="T3" fmla="*/ 7 h 18"/>
                <a:gd name="T4" fmla="*/ 7 w 18"/>
                <a:gd name="T5" fmla="*/ 2 h 18"/>
                <a:gd name="T6" fmla="*/ 2 w 18"/>
                <a:gd name="T7" fmla="*/ 11 h 18"/>
                <a:gd name="T8" fmla="*/ 11 w 18"/>
                <a:gd name="T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1" y="16"/>
                  </a:moveTo>
                  <a:cubicBezTo>
                    <a:pt x="15" y="15"/>
                    <a:pt x="18" y="11"/>
                    <a:pt x="16" y="7"/>
                  </a:cubicBezTo>
                  <a:cubicBezTo>
                    <a:pt x="15" y="3"/>
                    <a:pt x="11" y="0"/>
                    <a:pt x="7" y="2"/>
                  </a:cubicBezTo>
                  <a:cubicBezTo>
                    <a:pt x="3" y="3"/>
                    <a:pt x="0" y="7"/>
                    <a:pt x="2" y="11"/>
                  </a:cubicBezTo>
                  <a:cubicBezTo>
                    <a:pt x="3" y="15"/>
                    <a:pt x="7" y="18"/>
                    <a:pt x="11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7" name="Freeform 264"/>
            <p:cNvSpPr>
              <a:spLocks noEditPoints="1"/>
            </p:cNvSpPr>
            <p:nvPr/>
          </p:nvSpPr>
          <p:spPr bwMode="auto">
            <a:xfrm>
              <a:off x="2357438" y="2550515"/>
              <a:ext cx="121444" cy="223838"/>
            </a:xfrm>
            <a:custGeom>
              <a:avLst/>
              <a:gdLst>
                <a:gd name="T0" fmla="*/ 27 w 47"/>
                <a:gd name="T1" fmla="*/ 14 h 87"/>
                <a:gd name="T2" fmla="*/ 35 w 47"/>
                <a:gd name="T3" fmla="*/ 8 h 87"/>
                <a:gd name="T4" fmla="*/ 29 w 47"/>
                <a:gd name="T5" fmla="*/ 1 h 87"/>
                <a:gd name="T6" fmla="*/ 22 w 47"/>
                <a:gd name="T7" fmla="*/ 6 h 87"/>
                <a:gd name="T8" fmla="*/ 27 w 47"/>
                <a:gd name="T9" fmla="*/ 14 h 87"/>
                <a:gd name="T10" fmla="*/ 41 w 47"/>
                <a:gd name="T11" fmla="*/ 39 h 87"/>
                <a:gd name="T12" fmla="*/ 44 w 47"/>
                <a:gd name="T13" fmla="*/ 42 h 87"/>
                <a:gd name="T14" fmla="*/ 47 w 47"/>
                <a:gd name="T15" fmla="*/ 39 h 87"/>
                <a:gd name="T16" fmla="*/ 46 w 47"/>
                <a:gd name="T17" fmla="*/ 25 h 87"/>
                <a:gd name="T18" fmla="*/ 44 w 47"/>
                <a:gd name="T19" fmla="*/ 22 h 87"/>
                <a:gd name="T20" fmla="*/ 36 w 47"/>
                <a:gd name="T21" fmla="*/ 17 h 87"/>
                <a:gd name="T22" fmla="*/ 29 w 47"/>
                <a:gd name="T23" fmla="*/ 15 h 87"/>
                <a:gd name="T24" fmla="*/ 24 w 47"/>
                <a:gd name="T25" fmla="*/ 17 h 87"/>
                <a:gd name="T26" fmla="*/ 24 w 47"/>
                <a:gd name="T27" fmla="*/ 17 h 87"/>
                <a:gd name="T28" fmla="*/ 24 w 47"/>
                <a:gd name="T29" fmla="*/ 17 h 87"/>
                <a:gd name="T30" fmla="*/ 23 w 47"/>
                <a:gd name="T31" fmla="*/ 18 h 87"/>
                <a:gd name="T32" fmla="*/ 14 w 47"/>
                <a:gd name="T33" fmla="*/ 28 h 87"/>
                <a:gd name="T34" fmla="*/ 14 w 47"/>
                <a:gd name="T35" fmla="*/ 28 h 87"/>
                <a:gd name="T36" fmla="*/ 2 w 47"/>
                <a:gd name="T37" fmla="*/ 36 h 87"/>
                <a:gd name="T38" fmla="*/ 1 w 47"/>
                <a:gd name="T39" fmla="*/ 40 h 87"/>
                <a:gd name="T40" fmla="*/ 6 w 47"/>
                <a:gd name="T41" fmla="*/ 42 h 87"/>
                <a:gd name="T42" fmla="*/ 18 w 47"/>
                <a:gd name="T43" fmla="*/ 34 h 87"/>
                <a:gd name="T44" fmla="*/ 18 w 47"/>
                <a:gd name="T45" fmla="*/ 34 h 87"/>
                <a:gd name="T46" fmla="*/ 19 w 47"/>
                <a:gd name="T47" fmla="*/ 33 h 87"/>
                <a:gd name="T48" fmla="*/ 21 w 47"/>
                <a:gd name="T49" fmla="*/ 31 h 87"/>
                <a:gd name="T50" fmla="*/ 21 w 47"/>
                <a:gd name="T51" fmla="*/ 41 h 87"/>
                <a:gd name="T52" fmla="*/ 22 w 47"/>
                <a:gd name="T53" fmla="*/ 44 h 87"/>
                <a:gd name="T54" fmla="*/ 13 w 47"/>
                <a:gd name="T55" fmla="*/ 58 h 87"/>
                <a:gd name="T56" fmla="*/ 13 w 47"/>
                <a:gd name="T57" fmla="*/ 58 h 87"/>
                <a:gd name="T58" fmla="*/ 13 w 47"/>
                <a:gd name="T59" fmla="*/ 59 h 87"/>
                <a:gd name="T60" fmla="*/ 12 w 47"/>
                <a:gd name="T61" fmla="*/ 61 h 87"/>
                <a:gd name="T62" fmla="*/ 6 w 47"/>
                <a:gd name="T63" fmla="*/ 79 h 87"/>
                <a:gd name="T64" fmla="*/ 10 w 47"/>
                <a:gd name="T65" fmla="*/ 84 h 87"/>
                <a:gd name="T66" fmla="*/ 15 w 47"/>
                <a:gd name="T67" fmla="*/ 80 h 87"/>
                <a:gd name="T68" fmla="*/ 20 w 47"/>
                <a:gd name="T69" fmla="*/ 64 h 87"/>
                <a:gd name="T70" fmla="*/ 28 w 47"/>
                <a:gd name="T71" fmla="*/ 55 h 87"/>
                <a:gd name="T72" fmla="*/ 31 w 47"/>
                <a:gd name="T73" fmla="*/ 83 h 87"/>
                <a:gd name="T74" fmla="*/ 35 w 47"/>
                <a:gd name="T75" fmla="*/ 87 h 87"/>
                <a:gd name="T76" fmla="*/ 39 w 47"/>
                <a:gd name="T77" fmla="*/ 82 h 87"/>
                <a:gd name="T78" fmla="*/ 37 w 47"/>
                <a:gd name="T79" fmla="*/ 45 h 87"/>
                <a:gd name="T80" fmla="*/ 38 w 47"/>
                <a:gd name="T81" fmla="*/ 41 h 87"/>
                <a:gd name="T82" fmla="*/ 38 w 47"/>
                <a:gd name="T83" fmla="*/ 26 h 87"/>
                <a:gd name="T84" fmla="*/ 40 w 47"/>
                <a:gd name="T85" fmla="*/ 27 h 87"/>
                <a:gd name="T86" fmla="*/ 41 w 47"/>
                <a:gd name="T87" fmla="*/ 3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87">
                  <a:moveTo>
                    <a:pt x="27" y="14"/>
                  </a:moveTo>
                  <a:cubicBezTo>
                    <a:pt x="31" y="14"/>
                    <a:pt x="34" y="12"/>
                    <a:pt x="35" y="8"/>
                  </a:cubicBezTo>
                  <a:cubicBezTo>
                    <a:pt x="35" y="5"/>
                    <a:pt x="33" y="1"/>
                    <a:pt x="29" y="1"/>
                  </a:cubicBezTo>
                  <a:cubicBezTo>
                    <a:pt x="25" y="0"/>
                    <a:pt x="22" y="3"/>
                    <a:pt x="22" y="6"/>
                  </a:cubicBezTo>
                  <a:cubicBezTo>
                    <a:pt x="21" y="10"/>
                    <a:pt x="24" y="13"/>
                    <a:pt x="27" y="14"/>
                  </a:cubicBezTo>
                  <a:close/>
                  <a:moveTo>
                    <a:pt x="41" y="39"/>
                  </a:moveTo>
                  <a:cubicBezTo>
                    <a:pt x="41" y="41"/>
                    <a:pt x="42" y="43"/>
                    <a:pt x="44" y="42"/>
                  </a:cubicBezTo>
                  <a:cubicBezTo>
                    <a:pt x="46" y="42"/>
                    <a:pt x="47" y="41"/>
                    <a:pt x="47" y="39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3"/>
                    <a:pt x="45" y="22"/>
                    <a:pt x="44" y="2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4" y="16"/>
                    <a:pt x="32" y="15"/>
                    <a:pt x="29" y="15"/>
                  </a:cubicBezTo>
                  <a:cubicBezTo>
                    <a:pt x="27" y="15"/>
                    <a:pt x="25" y="16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8"/>
                    <a:pt x="23" y="1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7"/>
                    <a:pt x="0" y="39"/>
                    <a:pt x="1" y="40"/>
                  </a:cubicBezTo>
                  <a:cubicBezTo>
                    <a:pt x="2" y="42"/>
                    <a:pt x="4" y="43"/>
                    <a:pt x="6" y="42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2"/>
                    <a:pt x="21" y="43"/>
                    <a:pt x="22" y="4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60"/>
                    <a:pt x="12" y="6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1"/>
                    <a:pt x="7" y="83"/>
                    <a:pt x="10" y="84"/>
                  </a:cubicBezTo>
                  <a:cubicBezTo>
                    <a:pt x="12" y="84"/>
                    <a:pt x="14" y="82"/>
                    <a:pt x="15" y="8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5"/>
                    <a:pt x="33" y="87"/>
                    <a:pt x="35" y="87"/>
                  </a:cubicBezTo>
                  <a:cubicBezTo>
                    <a:pt x="37" y="87"/>
                    <a:pt x="39" y="85"/>
                    <a:pt x="39" y="82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8" y="44"/>
                    <a:pt x="38" y="42"/>
                    <a:pt x="38" y="41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40" y="27"/>
                    <a:pt x="40" y="27"/>
                    <a:pt x="40" y="27"/>
                  </a:cubicBezTo>
                  <a:lnTo>
                    <a:pt x="41" y="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8" name="Freeform 265"/>
            <p:cNvSpPr>
              <a:spLocks noEditPoints="1"/>
            </p:cNvSpPr>
            <p:nvPr/>
          </p:nvSpPr>
          <p:spPr bwMode="auto">
            <a:xfrm>
              <a:off x="3312319" y="2300484"/>
              <a:ext cx="128588" cy="219075"/>
            </a:xfrm>
            <a:custGeom>
              <a:avLst/>
              <a:gdLst>
                <a:gd name="T0" fmla="*/ 19 w 50"/>
                <a:gd name="T1" fmla="*/ 13 h 85"/>
                <a:gd name="T2" fmla="*/ 25 w 50"/>
                <a:gd name="T3" fmla="*/ 6 h 85"/>
                <a:gd name="T4" fmla="*/ 18 w 50"/>
                <a:gd name="T5" fmla="*/ 0 h 85"/>
                <a:gd name="T6" fmla="*/ 12 w 50"/>
                <a:gd name="T7" fmla="*/ 7 h 85"/>
                <a:gd name="T8" fmla="*/ 19 w 50"/>
                <a:gd name="T9" fmla="*/ 13 h 85"/>
                <a:gd name="T10" fmla="*/ 39 w 50"/>
                <a:gd name="T11" fmla="*/ 34 h 85"/>
                <a:gd name="T12" fmla="*/ 43 w 50"/>
                <a:gd name="T13" fmla="*/ 36 h 85"/>
                <a:gd name="T14" fmla="*/ 45 w 50"/>
                <a:gd name="T15" fmla="*/ 32 h 85"/>
                <a:gd name="T16" fmla="*/ 41 w 50"/>
                <a:gd name="T17" fmla="*/ 19 h 85"/>
                <a:gd name="T18" fmla="*/ 38 w 50"/>
                <a:gd name="T19" fmla="*/ 17 h 85"/>
                <a:gd name="T20" fmla="*/ 29 w 50"/>
                <a:gd name="T21" fmla="*/ 14 h 85"/>
                <a:gd name="T22" fmla="*/ 22 w 50"/>
                <a:gd name="T23" fmla="*/ 14 h 85"/>
                <a:gd name="T24" fmla="*/ 17 w 50"/>
                <a:gd name="T25" fmla="*/ 17 h 85"/>
                <a:gd name="T26" fmla="*/ 17 w 50"/>
                <a:gd name="T27" fmla="*/ 18 h 85"/>
                <a:gd name="T28" fmla="*/ 17 w 50"/>
                <a:gd name="T29" fmla="*/ 18 h 85"/>
                <a:gd name="T30" fmla="*/ 16 w 50"/>
                <a:gd name="T31" fmla="*/ 18 h 85"/>
                <a:gd name="T32" fmla="*/ 11 w 50"/>
                <a:gd name="T33" fmla="*/ 31 h 85"/>
                <a:gd name="T34" fmla="*/ 11 w 50"/>
                <a:gd name="T35" fmla="*/ 31 h 85"/>
                <a:gd name="T36" fmla="*/ 1 w 50"/>
                <a:gd name="T37" fmla="*/ 41 h 85"/>
                <a:gd name="T38" fmla="*/ 1 w 50"/>
                <a:gd name="T39" fmla="*/ 46 h 85"/>
                <a:gd name="T40" fmla="*/ 6 w 50"/>
                <a:gd name="T41" fmla="*/ 46 h 85"/>
                <a:gd name="T42" fmla="*/ 15 w 50"/>
                <a:gd name="T43" fmla="*/ 35 h 85"/>
                <a:gd name="T44" fmla="*/ 16 w 50"/>
                <a:gd name="T45" fmla="*/ 35 h 85"/>
                <a:gd name="T46" fmla="*/ 17 w 50"/>
                <a:gd name="T47" fmla="*/ 34 h 85"/>
                <a:gd name="T48" fmla="*/ 18 w 50"/>
                <a:gd name="T49" fmla="*/ 31 h 85"/>
                <a:gd name="T50" fmla="*/ 21 w 50"/>
                <a:gd name="T51" fmla="*/ 41 h 85"/>
                <a:gd name="T52" fmla="*/ 22 w 50"/>
                <a:gd name="T53" fmla="*/ 44 h 85"/>
                <a:gd name="T54" fmla="*/ 17 w 50"/>
                <a:gd name="T55" fmla="*/ 60 h 85"/>
                <a:gd name="T56" fmla="*/ 17 w 50"/>
                <a:gd name="T57" fmla="*/ 60 h 85"/>
                <a:gd name="T58" fmla="*/ 17 w 50"/>
                <a:gd name="T59" fmla="*/ 60 h 85"/>
                <a:gd name="T60" fmla="*/ 17 w 50"/>
                <a:gd name="T61" fmla="*/ 63 h 85"/>
                <a:gd name="T62" fmla="*/ 16 w 50"/>
                <a:gd name="T63" fmla="*/ 81 h 85"/>
                <a:gd name="T64" fmla="*/ 21 w 50"/>
                <a:gd name="T65" fmla="*/ 85 h 85"/>
                <a:gd name="T66" fmla="*/ 25 w 50"/>
                <a:gd name="T67" fmla="*/ 80 h 85"/>
                <a:gd name="T68" fmla="*/ 26 w 50"/>
                <a:gd name="T69" fmla="*/ 63 h 85"/>
                <a:gd name="T70" fmla="*/ 31 w 50"/>
                <a:gd name="T71" fmla="*/ 53 h 85"/>
                <a:gd name="T72" fmla="*/ 41 w 50"/>
                <a:gd name="T73" fmla="*/ 79 h 85"/>
                <a:gd name="T74" fmla="*/ 46 w 50"/>
                <a:gd name="T75" fmla="*/ 82 h 85"/>
                <a:gd name="T76" fmla="*/ 49 w 50"/>
                <a:gd name="T77" fmla="*/ 76 h 85"/>
                <a:gd name="T78" fmla="*/ 37 w 50"/>
                <a:gd name="T79" fmla="*/ 41 h 85"/>
                <a:gd name="T80" fmla="*/ 37 w 50"/>
                <a:gd name="T81" fmla="*/ 36 h 85"/>
                <a:gd name="T82" fmla="*/ 33 w 50"/>
                <a:gd name="T83" fmla="*/ 22 h 85"/>
                <a:gd name="T84" fmla="*/ 35 w 50"/>
                <a:gd name="T85" fmla="*/ 23 h 85"/>
                <a:gd name="T86" fmla="*/ 39 w 50"/>
                <a:gd name="T87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85">
                  <a:moveTo>
                    <a:pt x="19" y="13"/>
                  </a:moveTo>
                  <a:cubicBezTo>
                    <a:pt x="23" y="13"/>
                    <a:pt x="25" y="9"/>
                    <a:pt x="25" y="6"/>
                  </a:cubicBezTo>
                  <a:cubicBezTo>
                    <a:pt x="25" y="2"/>
                    <a:pt x="21" y="0"/>
                    <a:pt x="18" y="0"/>
                  </a:cubicBezTo>
                  <a:cubicBezTo>
                    <a:pt x="14" y="1"/>
                    <a:pt x="11" y="4"/>
                    <a:pt x="12" y="7"/>
                  </a:cubicBezTo>
                  <a:cubicBezTo>
                    <a:pt x="12" y="11"/>
                    <a:pt x="16" y="14"/>
                    <a:pt x="19" y="13"/>
                  </a:cubicBezTo>
                  <a:close/>
                  <a:moveTo>
                    <a:pt x="39" y="34"/>
                  </a:moveTo>
                  <a:cubicBezTo>
                    <a:pt x="40" y="36"/>
                    <a:pt x="42" y="37"/>
                    <a:pt x="43" y="36"/>
                  </a:cubicBezTo>
                  <a:cubicBezTo>
                    <a:pt x="45" y="36"/>
                    <a:pt x="46" y="34"/>
                    <a:pt x="45" y="32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17"/>
                    <a:pt x="39" y="17"/>
                    <a:pt x="38" y="17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4" y="13"/>
                    <a:pt x="22" y="14"/>
                  </a:cubicBezTo>
                  <a:cubicBezTo>
                    <a:pt x="20" y="14"/>
                    <a:pt x="18" y="16"/>
                    <a:pt x="17" y="17"/>
                  </a:cubicBezTo>
                  <a:cubicBezTo>
                    <a:pt x="17" y="17"/>
                    <a:pt x="17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6" y="1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5"/>
                    <a:pt x="1" y="46"/>
                  </a:cubicBezTo>
                  <a:cubicBezTo>
                    <a:pt x="2" y="47"/>
                    <a:pt x="5" y="47"/>
                    <a:pt x="6" y="4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4"/>
                    <a:pt x="17" y="34"/>
                    <a:pt x="17" y="3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2"/>
                    <a:pt x="22" y="43"/>
                    <a:pt x="22" y="44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1"/>
                    <a:pt x="17" y="62"/>
                    <a:pt x="17" y="63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84"/>
                    <a:pt x="18" y="85"/>
                    <a:pt x="21" y="85"/>
                  </a:cubicBezTo>
                  <a:cubicBezTo>
                    <a:pt x="23" y="85"/>
                    <a:pt x="25" y="83"/>
                    <a:pt x="25" y="80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81"/>
                    <a:pt x="44" y="82"/>
                    <a:pt x="46" y="82"/>
                  </a:cubicBezTo>
                  <a:cubicBezTo>
                    <a:pt x="48" y="81"/>
                    <a:pt x="50" y="78"/>
                    <a:pt x="49" y="76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38"/>
                    <a:pt x="37" y="36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5" y="23"/>
                    <a:pt x="35" y="23"/>
                  </a:cubicBezTo>
                  <a:lnTo>
                    <a:pt x="39" y="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9" name="Freeform 266"/>
            <p:cNvSpPr/>
            <p:nvPr/>
          </p:nvSpPr>
          <p:spPr bwMode="auto">
            <a:xfrm>
              <a:off x="2486025" y="1593253"/>
              <a:ext cx="123825" cy="172641"/>
            </a:xfrm>
            <a:custGeom>
              <a:avLst/>
              <a:gdLst>
                <a:gd name="T0" fmla="*/ 33 w 48"/>
                <a:gd name="T1" fmla="*/ 2 h 67"/>
                <a:gd name="T2" fmla="*/ 4 w 48"/>
                <a:gd name="T3" fmla="*/ 15 h 67"/>
                <a:gd name="T4" fmla="*/ 1 w 48"/>
                <a:gd name="T5" fmla="*/ 23 h 67"/>
                <a:gd name="T6" fmla="*/ 5 w 48"/>
                <a:gd name="T7" fmla="*/ 32 h 67"/>
                <a:gd name="T8" fmla="*/ 13 w 48"/>
                <a:gd name="T9" fmla="*/ 35 h 67"/>
                <a:gd name="T10" fmla="*/ 23 w 48"/>
                <a:gd name="T11" fmla="*/ 30 h 67"/>
                <a:gd name="T12" fmla="*/ 39 w 48"/>
                <a:gd name="T13" fmla="*/ 64 h 67"/>
                <a:gd name="T14" fmla="*/ 44 w 48"/>
                <a:gd name="T15" fmla="*/ 66 h 67"/>
                <a:gd name="T16" fmla="*/ 46 w 48"/>
                <a:gd name="T17" fmla="*/ 65 h 67"/>
                <a:gd name="T18" fmla="*/ 48 w 48"/>
                <a:gd name="T19" fmla="*/ 60 h 67"/>
                <a:gd name="T20" fmla="*/ 32 w 48"/>
                <a:gd name="T21" fmla="*/ 26 h 67"/>
                <a:gd name="T22" fmla="*/ 42 w 48"/>
                <a:gd name="T23" fmla="*/ 21 h 67"/>
                <a:gd name="T24" fmla="*/ 45 w 48"/>
                <a:gd name="T25" fmla="*/ 14 h 67"/>
                <a:gd name="T26" fmla="*/ 40 w 48"/>
                <a:gd name="T27" fmla="*/ 4 h 67"/>
                <a:gd name="T28" fmla="*/ 33 w 48"/>
                <a:gd name="T29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67">
                  <a:moveTo>
                    <a:pt x="33" y="2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1" y="17"/>
                    <a:pt x="0" y="20"/>
                    <a:pt x="1" y="2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5"/>
                    <a:pt x="10" y="36"/>
                    <a:pt x="13" y="35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6"/>
                    <a:pt x="42" y="67"/>
                    <a:pt x="44" y="66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8" y="64"/>
                    <a:pt x="48" y="62"/>
                    <a:pt x="48" y="6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5" y="20"/>
                    <a:pt x="46" y="16"/>
                    <a:pt x="45" y="1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2"/>
                    <a:pt x="36" y="0"/>
                    <a:pt x="3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0" name="Freeform 267"/>
            <p:cNvSpPr>
              <a:spLocks noEditPoints="1"/>
            </p:cNvSpPr>
            <p:nvPr/>
          </p:nvSpPr>
          <p:spPr bwMode="auto">
            <a:xfrm>
              <a:off x="519112" y="2319534"/>
              <a:ext cx="108347" cy="157163"/>
            </a:xfrm>
            <a:custGeom>
              <a:avLst/>
              <a:gdLst>
                <a:gd name="T0" fmla="*/ 27 w 42"/>
                <a:gd name="T1" fmla="*/ 1 h 61"/>
                <a:gd name="T2" fmla="*/ 8 w 42"/>
                <a:gd name="T3" fmla="*/ 3 h 61"/>
                <a:gd name="T4" fmla="*/ 0 w 42"/>
                <a:gd name="T5" fmla="*/ 13 h 61"/>
                <a:gd name="T6" fmla="*/ 5 w 42"/>
                <a:gd name="T7" fmla="*/ 52 h 61"/>
                <a:gd name="T8" fmla="*/ 15 w 42"/>
                <a:gd name="T9" fmla="*/ 60 h 61"/>
                <a:gd name="T10" fmla="*/ 34 w 42"/>
                <a:gd name="T11" fmla="*/ 58 h 61"/>
                <a:gd name="T12" fmla="*/ 42 w 42"/>
                <a:gd name="T13" fmla="*/ 48 h 61"/>
                <a:gd name="T14" fmla="*/ 37 w 42"/>
                <a:gd name="T15" fmla="*/ 9 h 61"/>
                <a:gd name="T16" fmla="*/ 27 w 42"/>
                <a:gd name="T17" fmla="*/ 1 h 61"/>
                <a:gd name="T18" fmla="*/ 38 w 42"/>
                <a:gd name="T19" fmla="*/ 48 h 61"/>
                <a:gd name="T20" fmla="*/ 33 w 42"/>
                <a:gd name="T21" fmla="*/ 54 h 61"/>
                <a:gd name="T22" fmla="*/ 14 w 42"/>
                <a:gd name="T23" fmla="*/ 56 h 61"/>
                <a:gd name="T24" fmla="*/ 9 w 42"/>
                <a:gd name="T25" fmla="*/ 52 h 61"/>
                <a:gd name="T26" fmla="*/ 4 w 42"/>
                <a:gd name="T27" fmla="*/ 13 h 61"/>
                <a:gd name="T28" fmla="*/ 8 w 42"/>
                <a:gd name="T29" fmla="*/ 7 h 61"/>
                <a:gd name="T30" fmla="*/ 27 w 42"/>
                <a:gd name="T31" fmla="*/ 5 h 61"/>
                <a:gd name="T32" fmla="*/ 33 w 42"/>
                <a:gd name="T33" fmla="*/ 9 h 61"/>
                <a:gd name="T34" fmla="*/ 38 w 42"/>
                <a:gd name="T35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61">
                  <a:moveTo>
                    <a:pt x="27" y="1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6" y="57"/>
                    <a:pt x="10" y="61"/>
                    <a:pt x="15" y="60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9" y="57"/>
                    <a:pt x="42" y="53"/>
                    <a:pt x="42" y="4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4"/>
                    <a:pt x="32" y="0"/>
                    <a:pt x="27" y="1"/>
                  </a:cubicBezTo>
                  <a:close/>
                  <a:moveTo>
                    <a:pt x="38" y="48"/>
                  </a:moveTo>
                  <a:cubicBezTo>
                    <a:pt x="38" y="51"/>
                    <a:pt x="36" y="54"/>
                    <a:pt x="33" y="54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2" y="57"/>
                    <a:pt x="9" y="55"/>
                    <a:pt x="9" y="5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0"/>
                    <a:pt x="6" y="7"/>
                    <a:pt x="8" y="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4"/>
                    <a:pt x="33" y="6"/>
                    <a:pt x="33" y="9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1" name="Freeform 268"/>
            <p:cNvSpPr/>
            <p:nvPr/>
          </p:nvSpPr>
          <p:spPr bwMode="auto">
            <a:xfrm>
              <a:off x="569119" y="2435025"/>
              <a:ext cx="20240" cy="17860"/>
            </a:xfrm>
            <a:custGeom>
              <a:avLst/>
              <a:gdLst>
                <a:gd name="T0" fmla="*/ 6 w 8"/>
                <a:gd name="T1" fmla="*/ 0 h 7"/>
                <a:gd name="T2" fmla="*/ 2 w 8"/>
                <a:gd name="T3" fmla="*/ 1 h 7"/>
                <a:gd name="T4" fmla="*/ 0 w 8"/>
                <a:gd name="T5" fmla="*/ 2 h 7"/>
                <a:gd name="T6" fmla="*/ 1 w 8"/>
                <a:gd name="T7" fmla="*/ 6 h 7"/>
                <a:gd name="T8" fmla="*/ 3 w 8"/>
                <a:gd name="T9" fmla="*/ 7 h 7"/>
                <a:gd name="T10" fmla="*/ 7 w 8"/>
                <a:gd name="T11" fmla="*/ 7 h 7"/>
                <a:gd name="T12" fmla="*/ 8 w 8"/>
                <a:gd name="T13" fmla="*/ 5 h 7"/>
                <a:gd name="T14" fmla="*/ 7 w 8"/>
                <a:gd name="T15" fmla="*/ 1 h 7"/>
                <a:gd name="T16" fmla="*/ 6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2" name="Freeform 269"/>
            <p:cNvSpPr/>
            <p:nvPr/>
          </p:nvSpPr>
          <p:spPr bwMode="auto">
            <a:xfrm>
              <a:off x="534591" y="2339775"/>
              <a:ext cx="72628" cy="92869"/>
            </a:xfrm>
            <a:custGeom>
              <a:avLst/>
              <a:gdLst>
                <a:gd name="T0" fmla="*/ 23 w 28"/>
                <a:gd name="T1" fmla="*/ 0 h 36"/>
                <a:gd name="T2" fmla="*/ 2 w 28"/>
                <a:gd name="T3" fmla="*/ 3 h 36"/>
                <a:gd name="T4" fmla="*/ 0 w 28"/>
                <a:gd name="T5" fmla="*/ 5 h 36"/>
                <a:gd name="T6" fmla="*/ 4 w 28"/>
                <a:gd name="T7" fmla="*/ 35 h 36"/>
                <a:gd name="T8" fmla="*/ 6 w 28"/>
                <a:gd name="T9" fmla="*/ 36 h 36"/>
                <a:gd name="T10" fmla="*/ 27 w 28"/>
                <a:gd name="T11" fmla="*/ 33 h 36"/>
                <a:gd name="T12" fmla="*/ 28 w 28"/>
                <a:gd name="T13" fmla="*/ 32 h 36"/>
                <a:gd name="T14" fmla="*/ 25 w 28"/>
                <a:gd name="T15" fmla="*/ 2 h 36"/>
                <a:gd name="T16" fmla="*/ 23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23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5" y="36"/>
                    <a:pt x="6" y="36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3"/>
                    <a:pt x="28" y="33"/>
                    <a:pt x="28" y="3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3" name="Freeform 270"/>
            <p:cNvSpPr>
              <a:spLocks noEditPoints="1"/>
            </p:cNvSpPr>
            <p:nvPr/>
          </p:nvSpPr>
          <p:spPr bwMode="auto">
            <a:xfrm>
              <a:off x="1572816" y="2151656"/>
              <a:ext cx="120253" cy="172641"/>
            </a:xfrm>
            <a:custGeom>
              <a:avLst/>
              <a:gdLst>
                <a:gd name="T0" fmla="*/ 30 w 47"/>
                <a:gd name="T1" fmla="*/ 1 h 67"/>
                <a:gd name="T2" fmla="*/ 9 w 47"/>
                <a:gd name="T3" fmla="*/ 4 h 67"/>
                <a:gd name="T4" fmla="*/ 0 w 47"/>
                <a:gd name="T5" fmla="*/ 15 h 67"/>
                <a:gd name="T6" fmla="*/ 6 w 47"/>
                <a:gd name="T7" fmla="*/ 58 h 67"/>
                <a:gd name="T8" fmla="*/ 17 w 47"/>
                <a:gd name="T9" fmla="*/ 66 h 67"/>
                <a:gd name="T10" fmla="*/ 38 w 47"/>
                <a:gd name="T11" fmla="*/ 64 h 67"/>
                <a:gd name="T12" fmla="*/ 46 w 47"/>
                <a:gd name="T13" fmla="*/ 53 h 67"/>
                <a:gd name="T14" fmla="*/ 41 w 47"/>
                <a:gd name="T15" fmla="*/ 10 h 67"/>
                <a:gd name="T16" fmla="*/ 30 w 47"/>
                <a:gd name="T17" fmla="*/ 1 h 67"/>
                <a:gd name="T18" fmla="*/ 42 w 47"/>
                <a:gd name="T19" fmla="*/ 53 h 67"/>
                <a:gd name="T20" fmla="*/ 37 w 47"/>
                <a:gd name="T21" fmla="*/ 60 h 67"/>
                <a:gd name="T22" fmla="*/ 16 w 47"/>
                <a:gd name="T23" fmla="*/ 62 h 67"/>
                <a:gd name="T24" fmla="*/ 10 w 47"/>
                <a:gd name="T25" fmla="*/ 57 h 67"/>
                <a:gd name="T26" fmla="*/ 5 w 47"/>
                <a:gd name="T27" fmla="*/ 14 h 67"/>
                <a:gd name="T28" fmla="*/ 10 w 47"/>
                <a:gd name="T29" fmla="*/ 8 h 67"/>
                <a:gd name="T30" fmla="*/ 30 w 47"/>
                <a:gd name="T31" fmla="*/ 5 h 67"/>
                <a:gd name="T32" fmla="*/ 37 w 47"/>
                <a:gd name="T33" fmla="*/ 10 h 67"/>
                <a:gd name="T34" fmla="*/ 42 w 47"/>
                <a:gd name="T35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7">
                  <a:moveTo>
                    <a:pt x="30" y="1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4" y="4"/>
                    <a:pt x="0" y="9"/>
                    <a:pt x="0" y="1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63"/>
                    <a:pt x="11" y="67"/>
                    <a:pt x="17" y="66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3" y="63"/>
                    <a:pt x="47" y="58"/>
                    <a:pt x="46" y="5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4"/>
                    <a:pt x="35" y="0"/>
                    <a:pt x="30" y="1"/>
                  </a:cubicBezTo>
                  <a:close/>
                  <a:moveTo>
                    <a:pt x="42" y="53"/>
                  </a:moveTo>
                  <a:cubicBezTo>
                    <a:pt x="42" y="57"/>
                    <a:pt x="40" y="59"/>
                    <a:pt x="37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3" y="63"/>
                    <a:pt x="10" y="60"/>
                    <a:pt x="10" y="5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1"/>
                    <a:pt x="7" y="8"/>
                    <a:pt x="10" y="8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3" y="5"/>
                    <a:pt x="36" y="7"/>
                    <a:pt x="37" y="10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4" name="Freeform 271"/>
            <p:cNvSpPr/>
            <p:nvPr/>
          </p:nvSpPr>
          <p:spPr bwMode="auto">
            <a:xfrm>
              <a:off x="1628775" y="2280243"/>
              <a:ext cx="20240" cy="20241"/>
            </a:xfrm>
            <a:custGeom>
              <a:avLst/>
              <a:gdLst>
                <a:gd name="T0" fmla="*/ 6 w 8"/>
                <a:gd name="T1" fmla="*/ 0 h 8"/>
                <a:gd name="T2" fmla="*/ 1 w 8"/>
                <a:gd name="T3" fmla="*/ 0 h 8"/>
                <a:gd name="T4" fmla="*/ 0 w 8"/>
                <a:gd name="T5" fmla="*/ 2 h 8"/>
                <a:gd name="T6" fmla="*/ 0 w 8"/>
                <a:gd name="T7" fmla="*/ 6 h 8"/>
                <a:gd name="T8" fmla="*/ 2 w 8"/>
                <a:gd name="T9" fmla="*/ 8 h 8"/>
                <a:gd name="T10" fmla="*/ 6 w 8"/>
                <a:gd name="T11" fmla="*/ 7 h 8"/>
                <a:gd name="T12" fmla="*/ 8 w 8"/>
                <a:gd name="T13" fmla="*/ 6 h 8"/>
                <a:gd name="T14" fmla="*/ 7 w 8"/>
                <a:gd name="T15" fmla="*/ 1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5" name="Freeform 272"/>
            <p:cNvSpPr/>
            <p:nvPr/>
          </p:nvSpPr>
          <p:spPr bwMode="auto">
            <a:xfrm>
              <a:off x="1590675" y="2174278"/>
              <a:ext cx="79772" cy="103585"/>
            </a:xfrm>
            <a:custGeom>
              <a:avLst/>
              <a:gdLst>
                <a:gd name="T0" fmla="*/ 25 w 31"/>
                <a:gd name="T1" fmla="*/ 0 h 40"/>
                <a:gd name="T2" fmla="*/ 2 w 31"/>
                <a:gd name="T3" fmla="*/ 3 h 40"/>
                <a:gd name="T4" fmla="*/ 0 w 31"/>
                <a:gd name="T5" fmla="*/ 5 h 40"/>
                <a:gd name="T6" fmla="*/ 4 w 31"/>
                <a:gd name="T7" fmla="*/ 38 h 40"/>
                <a:gd name="T8" fmla="*/ 6 w 31"/>
                <a:gd name="T9" fmla="*/ 40 h 40"/>
                <a:gd name="T10" fmla="*/ 30 w 31"/>
                <a:gd name="T11" fmla="*/ 37 h 40"/>
                <a:gd name="T12" fmla="*/ 31 w 31"/>
                <a:gd name="T13" fmla="*/ 35 h 40"/>
                <a:gd name="T14" fmla="*/ 27 w 31"/>
                <a:gd name="T15" fmla="*/ 2 h 40"/>
                <a:gd name="T16" fmla="*/ 25 w 31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25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5" y="39"/>
                    <a:pt x="5" y="40"/>
                    <a:pt x="6" y="40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1" y="36"/>
                    <a:pt x="31" y="35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6" name="Freeform 273"/>
            <p:cNvSpPr>
              <a:spLocks noEditPoints="1"/>
            </p:cNvSpPr>
            <p:nvPr/>
          </p:nvSpPr>
          <p:spPr bwMode="auto">
            <a:xfrm>
              <a:off x="3108722" y="1288453"/>
              <a:ext cx="121444" cy="172641"/>
            </a:xfrm>
            <a:custGeom>
              <a:avLst/>
              <a:gdLst>
                <a:gd name="T0" fmla="*/ 30 w 47"/>
                <a:gd name="T1" fmla="*/ 0 h 67"/>
                <a:gd name="T2" fmla="*/ 9 w 47"/>
                <a:gd name="T3" fmla="*/ 3 h 67"/>
                <a:gd name="T4" fmla="*/ 1 w 47"/>
                <a:gd name="T5" fmla="*/ 14 h 67"/>
                <a:gd name="T6" fmla="*/ 6 w 47"/>
                <a:gd name="T7" fmla="*/ 57 h 67"/>
                <a:gd name="T8" fmla="*/ 17 w 47"/>
                <a:gd name="T9" fmla="*/ 66 h 67"/>
                <a:gd name="T10" fmla="*/ 38 w 47"/>
                <a:gd name="T11" fmla="*/ 63 h 67"/>
                <a:gd name="T12" fmla="*/ 47 w 47"/>
                <a:gd name="T13" fmla="*/ 52 h 67"/>
                <a:gd name="T14" fmla="*/ 41 w 47"/>
                <a:gd name="T15" fmla="*/ 9 h 67"/>
                <a:gd name="T16" fmla="*/ 30 w 47"/>
                <a:gd name="T17" fmla="*/ 0 h 67"/>
                <a:gd name="T18" fmla="*/ 42 w 47"/>
                <a:gd name="T19" fmla="*/ 53 h 67"/>
                <a:gd name="T20" fmla="*/ 38 w 47"/>
                <a:gd name="T21" fmla="*/ 59 h 67"/>
                <a:gd name="T22" fmla="*/ 17 w 47"/>
                <a:gd name="T23" fmla="*/ 62 h 67"/>
                <a:gd name="T24" fmla="*/ 10 w 47"/>
                <a:gd name="T25" fmla="*/ 57 h 67"/>
                <a:gd name="T26" fmla="*/ 5 w 47"/>
                <a:gd name="T27" fmla="*/ 13 h 67"/>
                <a:gd name="T28" fmla="*/ 10 w 47"/>
                <a:gd name="T29" fmla="*/ 7 h 67"/>
                <a:gd name="T30" fmla="*/ 31 w 47"/>
                <a:gd name="T31" fmla="*/ 5 h 67"/>
                <a:gd name="T32" fmla="*/ 37 w 47"/>
                <a:gd name="T33" fmla="*/ 10 h 67"/>
                <a:gd name="T34" fmla="*/ 42 w 47"/>
                <a:gd name="T35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7">
                  <a:moveTo>
                    <a:pt x="30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7" y="63"/>
                    <a:pt x="12" y="67"/>
                    <a:pt x="17" y="66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43" y="63"/>
                    <a:pt x="47" y="58"/>
                    <a:pt x="47" y="5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6" y="0"/>
                    <a:pt x="30" y="0"/>
                  </a:cubicBezTo>
                  <a:close/>
                  <a:moveTo>
                    <a:pt x="42" y="53"/>
                  </a:moveTo>
                  <a:cubicBezTo>
                    <a:pt x="43" y="56"/>
                    <a:pt x="41" y="59"/>
                    <a:pt x="38" y="59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4" y="62"/>
                    <a:pt x="11" y="60"/>
                    <a:pt x="10" y="5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0"/>
                    <a:pt x="7" y="8"/>
                    <a:pt x="10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4"/>
                    <a:pt x="37" y="7"/>
                    <a:pt x="37" y="10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7" name="Freeform 274"/>
            <p:cNvSpPr/>
            <p:nvPr/>
          </p:nvSpPr>
          <p:spPr bwMode="auto">
            <a:xfrm>
              <a:off x="3165872" y="1414660"/>
              <a:ext cx="20240" cy="21431"/>
            </a:xfrm>
            <a:custGeom>
              <a:avLst/>
              <a:gdLst>
                <a:gd name="T0" fmla="*/ 6 w 8"/>
                <a:gd name="T1" fmla="*/ 0 h 8"/>
                <a:gd name="T2" fmla="*/ 2 w 8"/>
                <a:gd name="T3" fmla="*/ 1 h 8"/>
                <a:gd name="T4" fmla="*/ 0 w 8"/>
                <a:gd name="T5" fmla="*/ 3 h 8"/>
                <a:gd name="T6" fmla="*/ 1 w 8"/>
                <a:gd name="T7" fmla="*/ 7 h 8"/>
                <a:gd name="T8" fmla="*/ 3 w 8"/>
                <a:gd name="T9" fmla="*/ 8 h 8"/>
                <a:gd name="T10" fmla="*/ 7 w 8"/>
                <a:gd name="T11" fmla="*/ 8 h 8"/>
                <a:gd name="T12" fmla="*/ 8 w 8"/>
                <a:gd name="T13" fmla="*/ 6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8" name="Freeform 275"/>
            <p:cNvSpPr/>
            <p:nvPr/>
          </p:nvSpPr>
          <p:spPr bwMode="auto">
            <a:xfrm>
              <a:off x="3128962" y="1312265"/>
              <a:ext cx="79772" cy="100013"/>
            </a:xfrm>
            <a:custGeom>
              <a:avLst/>
              <a:gdLst>
                <a:gd name="T0" fmla="*/ 25 w 31"/>
                <a:gd name="T1" fmla="*/ 0 h 39"/>
                <a:gd name="T2" fmla="*/ 1 w 31"/>
                <a:gd name="T3" fmla="*/ 3 h 39"/>
                <a:gd name="T4" fmla="*/ 0 w 31"/>
                <a:gd name="T5" fmla="*/ 4 h 39"/>
                <a:gd name="T6" fmla="*/ 4 w 31"/>
                <a:gd name="T7" fmla="*/ 38 h 39"/>
                <a:gd name="T8" fmla="*/ 6 w 31"/>
                <a:gd name="T9" fmla="*/ 39 h 39"/>
                <a:gd name="T10" fmla="*/ 29 w 31"/>
                <a:gd name="T11" fmla="*/ 36 h 39"/>
                <a:gd name="T12" fmla="*/ 31 w 31"/>
                <a:gd name="T13" fmla="*/ 34 h 39"/>
                <a:gd name="T14" fmla="*/ 27 w 31"/>
                <a:gd name="T15" fmla="*/ 1 h 39"/>
                <a:gd name="T16" fmla="*/ 25 w 3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9">
                  <a:moveTo>
                    <a:pt x="25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6" y="39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1" y="35"/>
                    <a:pt x="31" y="34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9" name="Freeform 276"/>
            <p:cNvSpPr>
              <a:spLocks noEditPoints="1"/>
            </p:cNvSpPr>
            <p:nvPr/>
          </p:nvSpPr>
          <p:spPr bwMode="auto">
            <a:xfrm>
              <a:off x="3345656" y="2836265"/>
              <a:ext cx="123825" cy="172641"/>
            </a:xfrm>
            <a:custGeom>
              <a:avLst/>
              <a:gdLst>
                <a:gd name="T0" fmla="*/ 31 w 48"/>
                <a:gd name="T1" fmla="*/ 1 h 67"/>
                <a:gd name="T2" fmla="*/ 10 w 48"/>
                <a:gd name="T3" fmla="*/ 3 h 67"/>
                <a:gd name="T4" fmla="*/ 1 w 48"/>
                <a:gd name="T5" fmla="*/ 14 h 67"/>
                <a:gd name="T6" fmla="*/ 6 w 48"/>
                <a:gd name="T7" fmla="*/ 58 h 67"/>
                <a:gd name="T8" fmla="*/ 17 w 48"/>
                <a:gd name="T9" fmla="*/ 66 h 67"/>
                <a:gd name="T10" fmla="*/ 38 w 48"/>
                <a:gd name="T11" fmla="*/ 64 h 67"/>
                <a:gd name="T12" fmla="*/ 47 w 48"/>
                <a:gd name="T13" fmla="*/ 53 h 67"/>
                <a:gd name="T14" fmla="*/ 42 w 48"/>
                <a:gd name="T15" fmla="*/ 9 h 67"/>
                <a:gd name="T16" fmla="*/ 31 w 48"/>
                <a:gd name="T17" fmla="*/ 1 h 67"/>
                <a:gd name="T18" fmla="*/ 43 w 48"/>
                <a:gd name="T19" fmla="*/ 53 h 67"/>
                <a:gd name="T20" fmla="*/ 38 w 48"/>
                <a:gd name="T21" fmla="*/ 59 h 67"/>
                <a:gd name="T22" fmla="*/ 17 w 48"/>
                <a:gd name="T23" fmla="*/ 62 h 67"/>
                <a:gd name="T24" fmla="*/ 11 w 48"/>
                <a:gd name="T25" fmla="*/ 57 h 67"/>
                <a:gd name="T26" fmla="*/ 5 w 48"/>
                <a:gd name="T27" fmla="*/ 14 h 67"/>
                <a:gd name="T28" fmla="*/ 10 w 48"/>
                <a:gd name="T29" fmla="*/ 8 h 67"/>
                <a:gd name="T30" fmla="*/ 31 w 48"/>
                <a:gd name="T31" fmla="*/ 5 h 67"/>
                <a:gd name="T32" fmla="*/ 37 w 48"/>
                <a:gd name="T33" fmla="*/ 10 h 67"/>
                <a:gd name="T34" fmla="*/ 43 w 48"/>
                <a:gd name="T35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67">
                  <a:moveTo>
                    <a:pt x="31" y="1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4" y="4"/>
                    <a:pt x="0" y="9"/>
                    <a:pt x="1" y="14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7" y="63"/>
                    <a:pt x="12" y="67"/>
                    <a:pt x="17" y="66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4" y="63"/>
                    <a:pt x="48" y="58"/>
                    <a:pt x="47" y="5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4"/>
                    <a:pt x="36" y="0"/>
                    <a:pt x="31" y="1"/>
                  </a:cubicBezTo>
                  <a:close/>
                  <a:moveTo>
                    <a:pt x="43" y="53"/>
                  </a:moveTo>
                  <a:cubicBezTo>
                    <a:pt x="43" y="56"/>
                    <a:pt x="41" y="59"/>
                    <a:pt x="38" y="59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4" y="62"/>
                    <a:pt x="11" y="60"/>
                    <a:pt x="11" y="5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1"/>
                    <a:pt x="7" y="8"/>
                    <a:pt x="10" y="8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5"/>
                    <a:pt x="37" y="7"/>
                    <a:pt x="37" y="10"/>
                  </a:cubicBezTo>
                  <a:lnTo>
                    <a:pt x="43" y="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0" name="Freeform 277"/>
            <p:cNvSpPr/>
            <p:nvPr/>
          </p:nvSpPr>
          <p:spPr bwMode="auto">
            <a:xfrm>
              <a:off x="3402806" y="2962471"/>
              <a:ext cx="22622" cy="23813"/>
            </a:xfrm>
            <a:custGeom>
              <a:avLst/>
              <a:gdLst>
                <a:gd name="T0" fmla="*/ 6 w 9"/>
                <a:gd name="T1" fmla="*/ 1 h 9"/>
                <a:gd name="T2" fmla="*/ 2 w 9"/>
                <a:gd name="T3" fmla="*/ 1 h 9"/>
                <a:gd name="T4" fmla="*/ 0 w 9"/>
                <a:gd name="T5" fmla="*/ 3 h 9"/>
                <a:gd name="T6" fmla="*/ 1 w 9"/>
                <a:gd name="T7" fmla="*/ 7 h 9"/>
                <a:gd name="T8" fmla="*/ 3 w 9"/>
                <a:gd name="T9" fmla="*/ 8 h 9"/>
                <a:gd name="T10" fmla="*/ 7 w 9"/>
                <a:gd name="T11" fmla="*/ 8 h 9"/>
                <a:gd name="T12" fmla="*/ 9 w 9"/>
                <a:gd name="T13" fmla="*/ 6 h 9"/>
                <a:gd name="T14" fmla="*/ 8 w 9"/>
                <a:gd name="T15" fmla="*/ 2 h 9"/>
                <a:gd name="T16" fmla="*/ 6 w 9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9"/>
                    <a:pt x="3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0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1" name="Freeform 278"/>
            <p:cNvSpPr/>
            <p:nvPr/>
          </p:nvSpPr>
          <p:spPr bwMode="auto">
            <a:xfrm>
              <a:off x="3365896" y="2860078"/>
              <a:ext cx="79772" cy="100013"/>
            </a:xfrm>
            <a:custGeom>
              <a:avLst/>
              <a:gdLst>
                <a:gd name="T0" fmla="*/ 25 w 31"/>
                <a:gd name="T1" fmla="*/ 0 h 39"/>
                <a:gd name="T2" fmla="*/ 1 w 31"/>
                <a:gd name="T3" fmla="*/ 3 h 39"/>
                <a:gd name="T4" fmla="*/ 0 w 31"/>
                <a:gd name="T5" fmla="*/ 5 h 39"/>
                <a:gd name="T6" fmla="*/ 4 w 31"/>
                <a:gd name="T7" fmla="*/ 38 h 39"/>
                <a:gd name="T8" fmla="*/ 6 w 31"/>
                <a:gd name="T9" fmla="*/ 39 h 39"/>
                <a:gd name="T10" fmla="*/ 29 w 31"/>
                <a:gd name="T11" fmla="*/ 36 h 39"/>
                <a:gd name="T12" fmla="*/ 31 w 31"/>
                <a:gd name="T13" fmla="*/ 35 h 39"/>
                <a:gd name="T14" fmla="*/ 27 w 31"/>
                <a:gd name="T15" fmla="*/ 1 h 39"/>
                <a:gd name="T16" fmla="*/ 25 w 31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9">
                  <a:moveTo>
                    <a:pt x="25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5" y="39"/>
                    <a:pt x="6" y="39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1" y="36"/>
                    <a:pt x="31" y="3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2" name="文本框 7"/>
          <p:cNvSpPr txBox="1"/>
          <p:nvPr/>
        </p:nvSpPr>
        <p:spPr>
          <a:xfrm>
            <a:off x="729674" y="9683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作业一：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公司公告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215" y="1216913"/>
            <a:ext cx="4084634" cy="35397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 4"/>
          <p:cNvSpPr txBox="1"/>
          <p:nvPr/>
        </p:nvSpPr>
        <p:spPr>
          <a:xfrm>
            <a:off x="36678" y="1904479"/>
            <a:ext cx="1295807" cy="249699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  <a:endParaRPr lang="zh-CN" altLang="en-US" sz="9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7"/>
          <p:cNvSpPr txBox="1"/>
          <p:nvPr/>
        </p:nvSpPr>
        <p:spPr>
          <a:xfrm>
            <a:off x="729674" y="968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任务描述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内容占位符 2"/>
          <p:cNvSpPr txBox="1"/>
          <p:nvPr/>
        </p:nvSpPr>
        <p:spPr>
          <a:xfrm>
            <a:off x="530546" y="554181"/>
            <a:ext cx="7865310" cy="403629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网站：新浪股票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(https://</a:t>
            </a:r>
            <a:r>
              <a:rPr lang="en-US" altLang="zh-CN" sz="1600" dirty="0" err="1">
                <a:latin typeface="微软雅黑" charset="0"/>
                <a:ea typeface="微软雅黑" charset="0"/>
                <a:cs typeface="微软雅黑" charset="0"/>
              </a:rPr>
              <a:t>finance.sina.com.cn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/stock/)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内容：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sz="1600" dirty="0">
                <a:latin typeface="微软雅黑" charset="0"/>
                <a:ea typeface="微软雅黑" charset="0"/>
                <a:cs typeface="微软雅黑" charset="0"/>
              </a:rPr>
              <a:t>任务目标：</a:t>
            </a:r>
            <a:r>
              <a:rPr lang="zh-CN" sz="1600" dirty="0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100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分）</a:t>
            </a:r>
            <a:endParaRPr sz="160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sz="1370" dirty="0">
                <a:latin typeface="微软雅黑" charset="0"/>
                <a:ea typeface="微软雅黑" charset="0"/>
                <a:cs typeface="微软雅黑" charset="0"/>
              </a:rPr>
              <a:t>- 选取新浪股票某一家公司，爬取它的100条**不重复**的企业公告，以csv文件存储。（70，“重复”-10）【beautiful soup和re正则表达式二选一】</a:t>
            </a:r>
            <a:endParaRPr sz="137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sz="1370" dirty="0">
                <a:latin typeface="微软雅黑" charset="0"/>
                <a:ea typeface="微软雅黑" charset="0"/>
                <a:cs typeface="微软雅黑" charset="0"/>
              </a:rPr>
              <a:t>- </a:t>
            </a:r>
            <a:r>
              <a:rPr lang="en-US" sz="1370" dirty="0">
                <a:latin typeface="微软雅黑" charset="0"/>
                <a:ea typeface="微软雅黑" charset="0"/>
                <a:cs typeface="微软雅黑" charset="0"/>
              </a:rPr>
              <a:t>csv</a:t>
            </a:r>
            <a:r>
              <a:rPr lang="zh-CN" altLang="en-US" sz="1370" dirty="0">
                <a:latin typeface="微软雅黑" charset="0"/>
                <a:ea typeface="微软雅黑" charset="0"/>
                <a:cs typeface="微软雅黑" charset="0"/>
              </a:rPr>
              <a:t>数据列至少包含</a:t>
            </a:r>
            <a:r>
              <a:rPr sz="1370" dirty="0">
                <a:latin typeface="微软雅黑" charset="0"/>
                <a:ea typeface="微软雅黑" charset="0"/>
                <a:cs typeface="微软雅黑" charset="0"/>
              </a:rPr>
              <a:t>公告【标题】、【日期】、【正文】</a:t>
            </a:r>
            <a:r>
              <a:rPr lang="en-US" sz="1370" dirty="0">
                <a:latin typeface="微软雅黑" charset="0"/>
                <a:ea typeface="微软雅黑" charset="0"/>
                <a:cs typeface="微软雅黑" charset="0"/>
              </a:rPr>
              <a:t>(title,date,content)</a:t>
            </a:r>
            <a:r>
              <a:rPr sz="1370" dirty="0">
                <a:latin typeface="微软雅黑" charset="0"/>
                <a:ea typeface="微软雅黑" charset="0"/>
                <a:cs typeface="微软雅黑" charset="0"/>
              </a:rPr>
              <a:t>。（+10）</a:t>
            </a:r>
            <a:endParaRPr sz="137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sz="1370" dirty="0">
                <a:latin typeface="微软雅黑" charset="0"/>
                <a:ea typeface="微软雅黑" charset="0"/>
                <a:cs typeface="微软雅黑" charset="0"/>
              </a:rPr>
              <a:t>- 加分：按照ipynb中的提示，完成比较html解析方法效率的小实验。（+10）</a:t>
            </a:r>
            <a:endParaRPr sz="137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sz="1370" dirty="0">
                <a:latin typeface="微软雅黑" charset="0"/>
                <a:ea typeface="微软雅黑" charset="0"/>
                <a:cs typeface="微软雅黑" charset="0"/>
              </a:rPr>
              <a:t>- 加分：将其分类【类别】属性也作为一列存储。（+10）</a:t>
            </a:r>
            <a:endParaRPr sz="1370" dirty="0">
              <a:latin typeface="微软雅黑" charset="0"/>
              <a:ea typeface="微软雅黑" charset="0"/>
              <a:cs typeface="微软雅黑" charset="0"/>
            </a:endParaRPr>
          </a:p>
          <a:p>
            <a:pPr marL="342900" lvl="1" indent="0">
              <a:buNone/>
            </a:pPr>
            <a:endParaRPr sz="137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作业提交：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1600" dirty="0" err="1">
                <a:latin typeface="微软雅黑" charset="0"/>
                <a:ea typeface="微软雅黑" charset="0"/>
                <a:cs typeface="微软雅黑" charset="0"/>
              </a:rPr>
              <a:t>UniCourse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 平台 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en-US" altLang="zh-CN" sz="1600" dirty="0" err="1">
                <a:latin typeface="微软雅黑" charset="0"/>
                <a:ea typeface="微软雅黑" charset="0"/>
                <a:cs typeface="微软雅黑" charset="0"/>
              </a:rPr>
              <a:t>obe.ruc.edu.cn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)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DDL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sz="1600" dirty="0">
                <a:latin typeface="微软雅黑" charset="0"/>
                <a:ea typeface="微软雅黑" charset="0"/>
                <a:cs typeface="微软雅黑" charset="0"/>
              </a:rPr>
              <a:t>10.15日晚上23：00</a:t>
            </a:r>
            <a:r>
              <a:rPr lang="zh-CN" sz="1600" dirty="0">
                <a:latin typeface="微软雅黑" charset="0"/>
                <a:ea typeface="微软雅黑" charset="0"/>
                <a:cs typeface="微软雅黑" charset="0"/>
              </a:rPr>
              <a:t>。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10.15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当天上课有问题还可以再提。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7"/>
          <p:cNvSpPr txBox="1"/>
          <p:nvPr/>
        </p:nvSpPr>
        <p:spPr>
          <a:xfrm>
            <a:off x="729674" y="96834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内容占位符 2"/>
          <p:cNvSpPr txBox="1"/>
          <p:nvPr/>
        </p:nvSpPr>
        <p:spPr>
          <a:xfrm>
            <a:off x="523875" y="675005"/>
            <a:ext cx="3937635" cy="40360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微软雅黑" charset="0"/>
                <a:ea typeface="微软雅黑" charset="0"/>
                <a:cs typeface="微软雅黑" charset="0"/>
              </a:rPr>
              <a:t>总体思路：</a:t>
            </a:r>
            <a:endParaRPr lang="en-US" sz="16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sz="1600" dirty="0">
                <a:latin typeface="微软雅黑" charset="0"/>
                <a:ea typeface="微软雅黑" charset="0"/>
                <a:cs typeface="微软雅黑" charset="0"/>
              </a:rPr>
              <a:t>1. 获取公告列表；</a:t>
            </a:r>
            <a:endParaRPr lang="en-US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lang="zh-CN" altLang="en-US" sz="1370" dirty="0">
                <a:latin typeface="微软雅黑" charset="0"/>
                <a:ea typeface="微软雅黑" charset="0"/>
                <a:cs typeface="微软雅黑" charset="0"/>
              </a:rPr>
              <a:t>分析网页链接（接口和参数）</a:t>
            </a:r>
            <a:endParaRPr lang="zh-CN" altLang="en-US" sz="137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lang="zh-CN" altLang="en-US" sz="1370" dirty="0">
                <a:latin typeface="微软雅黑" charset="0"/>
                <a:ea typeface="微软雅黑" charset="0"/>
                <a:cs typeface="微软雅黑" charset="0"/>
              </a:rPr>
              <a:t>请求和解析公告列表页，获得网页链接</a:t>
            </a:r>
            <a:endParaRPr lang="zh-CN" altLang="en-US" sz="137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lang="zh-CN" altLang="en-US" sz="1370" dirty="0">
                <a:latin typeface="微软雅黑" charset="0"/>
                <a:ea typeface="微软雅黑" charset="0"/>
                <a:cs typeface="微软雅黑" charset="0"/>
              </a:rPr>
              <a:t>小实验：比较不同方法的解析效率（</a:t>
            </a:r>
            <a:r>
              <a:rPr lang="en-US" altLang="zh-CN" sz="1370" dirty="0">
                <a:latin typeface="微软雅黑" charset="0"/>
                <a:ea typeface="微软雅黑" charset="0"/>
                <a:cs typeface="微软雅黑" charset="0"/>
              </a:rPr>
              <a:t>+10</a:t>
            </a:r>
            <a:r>
              <a:rPr lang="zh-CN" altLang="en-US" sz="1370" dirty="0">
                <a:latin typeface="微软雅黑" charset="0"/>
                <a:ea typeface="微软雅黑" charset="0"/>
                <a:cs typeface="微软雅黑" charset="0"/>
              </a:rPr>
              <a:t>）</a:t>
            </a:r>
            <a:endParaRPr lang="en-US" sz="137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sz="1600" dirty="0"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爬取公告</a:t>
            </a:r>
            <a:r>
              <a:rPr lang="en-US" sz="1600" dirty="0">
                <a:latin typeface="微软雅黑" charset="0"/>
                <a:ea typeface="微软雅黑" charset="0"/>
                <a:cs typeface="微软雅黑" charset="0"/>
              </a:rPr>
              <a:t>文本内容；</a:t>
            </a:r>
            <a:endParaRPr lang="en-US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lang="zh-CN" altLang="en-US" sz="1370" dirty="0">
                <a:latin typeface="微软雅黑" charset="0"/>
                <a:ea typeface="微软雅黑" charset="0"/>
                <a:cs typeface="微软雅黑" charset="0"/>
              </a:rPr>
              <a:t>解析公告文本；</a:t>
            </a:r>
            <a:endParaRPr lang="zh-CN" altLang="en-US" sz="137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lang="zh-CN" altLang="en-US" sz="1370" dirty="0">
                <a:latin typeface="微软雅黑" charset="0"/>
                <a:ea typeface="微软雅黑" charset="0"/>
                <a:cs typeface="微软雅黑" charset="0"/>
              </a:rPr>
              <a:t>循环遍历，填充数据表；</a:t>
            </a:r>
            <a:endParaRPr lang="en-US" sz="137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sz="1600" dirty="0">
                <a:latin typeface="微软雅黑" charset="0"/>
                <a:ea typeface="微软雅黑" charset="0"/>
                <a:cs typeface="微软雅黑" charset="0"/>
              </a:rPr>
              <a:t>3. 数据存储；</a:t>
            </a:r>
            <a:endParaRPr lang="en-US" sz="16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sz="1600" dirty="0">
                <a:latin typeface="微软雅黑" charset="0"/>
                <a:ea typeface="微软雅黑" charset="0"/>
                <a:cs typeface="微软雅黑" charset="0"/>
              </a:rPr>
              <a:t>4. （加分）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为数据表增加</a:t>
            </a:r>
            <a:r>
              <a:rPr lang="en-US" sz="1600" dirty="0">
                <a:latin typeface="微软雅黑" charset="0"/>
                <a:ea typeface="微软雅黑" charset="0"/>
                <a:cs typeface="微软雅黑" charset="0"/>
              </a:rPr>
              <a:t>公告的“分类类别”属性；</a:t>
            </a:r>
            <a:endParaRPr lang="en-US" sz="16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1093" y="1065038"/>
            <a:ext cx="3840773" cy="2699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4335335" y="1926182"/>
            <a:ext cx="3841596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accent1"/>
                </a:solidFill>
                <a:latin typeface="IrisUPC" pitchFamily="34" charset="-34"/>
                <a:ea typeface="方正兰亭粗黑简体" panose="02000000000000000000" pitchFamily="2" charset="-122"/>
                <a:cs typeface="IrisUPC" pitchFamily="34" charset="-34"/>
              </a:rPr>
              <a:t>爬虫讲解</a:t>
            </a:r>
            <a:endParaRPr lang="zh-CN" altLang="en-US" sz="3200" b="1" dirty="0">
              <a:solidFill>
                <a:schemeClr val="accent1"/>
              </a:solidFill>
              <a:latin typeface="IrisUPC" pitchFamily="34" charset="-34"/>
              <a:ea typeface="方正兰亭粗黑简体" panose="02000000000000000000" pitchFamily="2" charset="-122"/>
              <a:cs typeface="IrisUPC" pitchFamily="34" charset="-3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2674719" y="1443593"/>
            <a:ext cx="1504313" cy="1703679"/>
          </a:xfrm>
          <a:custGeom>
            <a:avLst/>
            <a:gdLst>
              <a:gd name="connsiteX0" fmla="*/ 0 w 2237850"/>
              <a:gd name="connsiteY0" fmla="*/ 0 h 2533650"/>
              <a:gd name="connsiteX1" fmla="*/ 2237850 w 2237850"/>
              <a:gd name="connsiteY1" fmla="*/ 0 h 2533650"/>
              <a:gd name="connsiteX2" fmla="*/ 2237850 w 2237850"/>
              <a:gd name="connsiteY2" fmla="*/ 666749 h 2533650"/>
              <a:gd name="connsiteX3" fmla="*/ 2148627 w 2237850"/>
              <a:gd name="connsiteY3" fmla="*/ 666749 h 2533650"/>
              <a:gd name="connsiteX4" fmla="*/ 2148627 w 2237850"/>
              <a:gd name="connsiteY4" fmla="*/ 89223 h 2533650"/>
              <a:gd name="connsiteX5" fmla="*/ 89223 w 2237850"/>
              <a:gd name="connsiteY5" fmla="*/ 89223 h 2533650"/>
              <a:gd name="connsiteX6" fmla="*/ 89223 w 2237850"/>
              <a:gd name="connsiteY6" fmla="*/ 2444427 h 2533650"/>
              <a:gd name="connsiteX7" fmla="*/ 2148627 w 2237850"/>
              <a:gd name="connsiteY7" fmla="*/ 2444427 h 2533650"/>
              <a:gd name="connsiteX8" fmla="*/ 2148627 w 2237850"/>
              <a:gd name="connsiteY8" fmla="*/ 1981136 h 2533650"/>
              <a:gd name="connsiteX9" fmla="*/ 2237850 w 2237850"/>
              <a:gd name="connsiteY9" fmla="*/ 1981136 h 2533650"/>
              <a:gd name="connsiteX10" fmla="*/ 2237850 w 2237850"/>
              <a:gd name="connsiteY10" fmla="*/ 2533650 h 2533650"/>
              <a:gd name="connsiteX11" fmla="*/ 0 w 2237850"/>
              <a:gd name="connsiteY11" fmla="*/ 2533650 h 2533650"/>
              <a:gd name="connsiteX12" fmla="*/ 0 w 2237850"/>
              <a:gd name="connsiteY1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850" h="2533650">
                <a:moveTo>
                  <a:pt x="0" y="0"/>
                </a:moveTo>
                <a:lnTo>
                  <a:pt x="2237850" y="0"/>
                </a:lnTo>
                <a:lnTo>
                  <a:pt x="2237850" y="666749"/>
                </a:lnTo>
                <a:lnTo>
                  <a:pt x="2148627" y="666749"/>
                </a:lnTo>
                <a:lnTo>
                  <a:pt x="2148627" y="89223"/>
                </a:lnTo>
                <a:lnTo>
                  <a:pt x="89223" y="89223"/>
                </a:lnTo>
                <a:lnTo>
                  <a:pt x="89223" y="2444427"/>
                </a:lnTo>
                <a:lnTo>
                  <a:pt x="2148627" y="2444427"/>
                </a:lnTo>
                <a:lnTo>
                  <a:pt x="2148627" y="1981136"/>
                </a:lnTo>
                <a:lnTo>
                  <a:pt x="2237850" y="1981136"/>
                </a:lnTo>
                <a:lnTo>
                  <a:pt x="2237850" y="2533650"/>
                </a:lnTo>
                <a:lnTo>
                  <a:pt x="0" y="25336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tx1"/>
              </a:solidFill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4394990" y="2499400"/>
            <a:ext cx="1718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INTRODUCTION TO CRAWLER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  <a:p>
            <a:pPr algn="dist"/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2847295" y="1363298"/>
            <a:ext cx="1547694" cy="199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395" dirty="0">
                <a:solidFill>
                  <a:schemeClr val="accent1"/>
                </a:solidFill>
                <a:latin typeface="IrisUPC" pitchFamily="34" charset="-34"/>
                <a:cs typeface="IrisUPC" pitchFamily="34" charset="-34"/>
              </a:rPr>
              <a:t>02</a:t>
            </a:r>
            <a:endParaRPr lang="zh-CN" altLang="en-US" sz="12395" dirty="0">
              <a:solidFill>
                <a:schemeClr val="accent1"/>
              </a:solidFill>
              <a:latin typeface="IrisUPC" pitchFamily="34" charset="-34"/>
              <a:cs typeface="IrisUPC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7"/>
          <p:cNvSpPr txBox="1"/>
          <p:nvPr/>
        </p:nvSpPr>
        <p:spPr>
          <a:xfrm>
            <a:off x="729674" y="968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网页抓取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5909" y="512103"/>
            <a:ext cx="3583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Scrapy</a:t>
            </a:r>
            <a:r>
              <a:rPr lang="zh-CN" altLang="en-US" dirty="0">
                <a:latin typeface="Comic Sans MS" panose="030F0702030302020204" pitchFamily="66" charset="0"/>
              </a:rPr>
              <a:t>：</a:t>
            </a:r>
            <a:r>
              <a:rPr lang="en-US" dirty="0">
                <a:latin typeface="Comic Sans MS" panose="030F0702030302020204" pitchFamily="66" charset="0"/>
              </a:rPr>
              <a:t>https://</a:t>
            </a:r>
            <a:r>
              <a:rPr lang="en-US" dirty="0" err="1">
                <a:latin typeface="Comic Sans MS" panose="030F0702030302020204" pitchFamily="66" charset="0"/>
              </a:rPr>
              <a:t>scrapy.org</a:t>
            </a:r>
            <a:r>
              <a:rPr lang="en-US" dirty="0">
                <a:latin typeface="Comic Sans MS" panose="030F0702030302020204" pitchFamily="66" charset="0"/>
              </a:rPr>
              <a:t>/</a:t>
            </a: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requests ; </a:t>
            </a:r>
            <a:r>
              <a:rPr lang="en-US" dirty="0" err="1">
                <a:latin typeface="Comic Sans MS" panose="030F0702030302020204" pitchFamily="66" charset="0"/>
              </a:rPr>
              <a:t>urllib.request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452" y="1290567"/>
            <a:ext cx="6006293" cy="36300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7"/>
          <p:cNvSpPr txBox="1"/>
          <p:nvPr/>
        </p:nvSpPr>
        <p:spPr>
          <a:xfrm>
            <a:off x="729674" y="968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网页对比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377" y="1025237"/>
            <a:ext cx="4341708" cy="2962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213934" y="411985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Comic Sans MS" panose="030F0702030302020204" pitchFamily="66" charset="0"/>
                <a:ea typeface="宋体" pitchFamily="2" charset="-122"/>
              </a:rPr>
              <a:t>原网页</a:t>
            </a:r>
            <a:endParaRPr lang="en-US" sz="1600" dirty="0">
              <a:latin typeface="Comic Sans MS" panose="030F0702030302020204" pitchFamily="66" charset="0"/>
              <a:ea typeface="宋体" pitchFamily="2" charset="-122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87" y="1025237"/>
            <a:ext cx="3833091" cy="2971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/>
          <p:cNvSpPr/>
          <p:nvPr/>
        </p:nvSpPr>
        <p:spPr>
          <a:xfrm>
            <a:off x="5552880" y="4119851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Comic Sans MS" panose="030F0702030302020204" pitchFamily="66" charset="0"/>
                <a:ea typeface="宋体" pitchFamily="2" charset="-122"/>
              </a:rPr>
              <a:t>爬取并保存到本地的</a:t>
            </a:r>
            <a:r>
              <a:rPr lang="zh-CN" altLang="en-US" sz="1600" dirty="0">
                <a:latin typeface="Comic Sans MS" panose="030F0702030302020204" pitchFamily="66" charset="0"/>
                <a:ea typeface="宋体" pitchFamily="2" charset="-122"/>
              </a:rPr>
              <a:t> </a:t>
            </a:r>
            <a:r>
              <a:rPr lang="en-US" altLang="zh-CN" sz="1600" dirty="0">
                <a:latin typeface="Comic Sans MS" panose="030F0702030302020204" pitchFamily="66" charset="0"/>
                <a:ea typeface="宋体" pitchFamily="2" charset="-122"/>
              </a:rPr>
              <a:t>html</a:t>
            </a:r>
            <a:r>
              <a:rPr lang="zh-CN" altLang="en-US" sz="1600" dirty="0">
                <a:latin typeface="Comic Sans MS" panose="030F0702030302020204" pitchFamily="66" charset="0"/>
                <a:ea typeface="宋体" pitchFamily="2" charset="-122"/>
              </a:rPr>
              <a:t> 文件</a:t>
            </a:r>
            <a:endParaRPr lang="en-US" sz="1600" dirty="0">
              <a:latin typeface="Comic Sans MS" panose="030F0702030302020204" pitchFamily="66" charset="0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36.xml><?xml version="1.0" encoding="utf-8"?>
<p:tagLst xmlns:p="http://schemas.openxmlformats.org/presentationml/2006/main">
  <p:tag name="PA" val="v3.0.0"/>
</p:tagLst>
</file>

<file path=ppt/tags/tag37.xml><?xml version="1.0" encoding="utf-8"?>
<p:tagLst xmlns:p="http://schemas.openxmlformats.org/presentationml/2006/main">
  <p:tag name="PA" val="v3.0.0"/>
</p:tagLst>
</file>

<file path=ppt/tags/tag38.xml><?xml version="1.0" encoding="utf-8"?>
<p:tagLst xmlns:p="http://schemas.openxmlformats.org/presentationml/2006/main">
  <p:tag name="PA" val="v3.0.0"/>
</p:tagLst>
</file>

<file path=ppt/tags/tag39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40.xml><?xml version="1.0" encoding="utf-8"?>
<p:tagLst xmlns:p="http://schemas.openxmlformats.org/presentationml/2006/main">
  <p:tag name="PA" val="v3.0.0"/>
</p:tagLst>
</file>

<file path=ppt/tags/tag41.xml><?xml version="1.0" encoding="utf-8"?>
<p:tagLst xmlns:p="http://schemas.openxmlformats.org/presentationml/2006/main">
  <p:tag name="PA" val="v3.0.0"/>
</p:tagLst>
</file>

<file path=ppt/tags/tag42.xml><?xml version="1.0" encoding="utf-8"?>
<p:tagLst xmlns:p="http://schemas.openxmlformats.org/presentationml/2006/main">
  <p:tag name="PA" val="v3.0.0"/>
</p:tagLst>
</file>

<file path=ppt/tags/tag43.xml><?xml version="1.0" encoding="utf-8"?>
<p:tagLst xmlns:p="http://schemas.openxmlformats.org/presentationml/2006/main">
  <p:tag name="PA" val="v3.0.0"/>
</p:tagLst>
</file>

<file path=ppt/tags/tag44.xml><?xml version="1.0" encoding="utf-8"?>
<p:tagLst xmlns:p="http://schemas.openxmlformats.org/presentationml/2006/main">
  <p:tag name="PA" val="v3.0.0"/>
</p:tagLst>
</file>

<file path=ppt/tags/tag45.xml><?xml version="1.0" encoding="utf-8"?>
<p:tagLst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RESENTATION_TITLE" val="www.33ppt.com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33ppt​​">
  <a:themeElements>
    <a:clrScheme name="自定义 6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9E82"/>
      </a:accent1>
      <a:accent2>
        <a:srgbClr val="F59B11"/>
      </a:accent2>
      <a:accent3>
        <a:srgbClr val="C00000"/>
      </a:accent3>
      <a:accent4>
        <a:srgbClr val="169E8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2371</Words>
  <Application>WPS 文字</Application>
  <PresentationFormat>Custom</PresentationFormat>
  <Paragraphs>218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62" baseType="lpstr">
      <vt:lpstr>Arial</vt:lpstr>
      <vt:lpstr>宋体</vt:lpstr>
      <vt:lpstr>Wingdings</vt:lpstr>
      <vt:lpstr>Goudy Old Style</vt:lpstr>
      <vt:lpstr>苹方-简</vt:lpstr>
      <vt:lpstr>Consolas</vt:lpstr>
      <vt:lpstr>微软雅黑</vt:lpstr>
      <vt:lpstr>Agency FB</vt:lpstr>
      <vt:lpstr>方正兰亭中黑_GBK</vt:lpstr>
      <vt:lpstr>Calibri</vt:lpstr>
      <vt:lpstr>Helvetica Neue</vt:lpstr>
      <vt:lpstr>汉仪书宋二KW</vt:lpstr>
      <vt:lpstr>Century Gothic</vt:lpstr>
      <vt:lpstr>Simply City Light</vt:lpstr>
      <vt:lpstr>SimSun-ExtB</vt:lpstr>
      <vt:lpstr>IrisUPC</vt:lpstr>
      <vt:lpstr>Arial Unicode MS</vt:lpstr>
      <vt:lpstr>方正兰亭粗黑简体</vt:lpstr>
      <vt:lpstr>造字工房悦黑演示版常规体</vt:lpstr>
      <vt:lpstr>汉仪旗黑</vt:lpstr>
      <vt:lpstr>微软雅黑</vt:lpstr>
      <vt:lpstr>Comic Sans MS</vt:lpstr>
      <vt:lpstr>Comic Sans MS Regular</vt:lpstr>
      <vt:lpstr>Calibri</vt:lpstr>
      <vt:lpstr>方正兰亭黑_GBK</vt:lpstr>
      <vt:lpstr>汉仪中黑KW</vt:lpstr>
      <vt:lpstr>微软雅黑</vt:lpstr>
      <vt:lpstr>Source Han Sans HC</vt:lpstr>
      <vt:lpstr>Roboto Black</vt:lpstr>
      <vt:lpstr>Roboto Medium</vt:lpstr>
      <vt:lpstr>Lato</vt:lpstr>
      <vt:lpstr>FZHei-B01S</vt:lpstr>
      <vt:lpstr>思源黑体</vt:lpstr>
      <vt:lpstr>Calibri Light</vt:lpstr>
      <vt:lpstr>等线 Light</vt:lpstr>
      <vt:lpstr>汉仪中等线KW</vt:lpstr>
      <vt:lpstr>等线</vt:lpstr>
      <vt:lpstr>Thonburi</vt:lpstr>
      <vt:lpstr>宋体-简</vt:lpstr>
      <vt:lpstr>宋体</vt:lpstr>
      <vt:lpstr>33ppt​​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爬虫第一次作业</dc:title>
  <dc:creator>徐澜玲</dc:creator>
  <cp:lastModifiedBy>The_justice</cp:lastModifiedBy>
  <cp:revision>50</cp:revision>
  <dcterms:created xsi:type="dcterms:W3CDTF">2022-09-24T00:12:12Z</dcterms:created>
  <dcterms:modified xsi:type="dcterms:W3CDTF">2022-09-24T00:12:12Z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1A525970424E65D6B6452E63430FF8FB</vt:lpwstr>
  </property>
  <property fmtid="{D5CDD505-2E9C-101B-9397-08002B2CF9AE}" pid="3" name="KSOProductBuildVer">
    <vt:lpwstr>2052-4.6.1.7467</vt:lpwstr>
  </property>
</Properties>
</file>